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7"/>
  </p:notesMasterIdLst>
  <p:handoutMasterIdLst>
    <p:handoutMasterId r:id="rId18"/>
  </p:handoutMasterIdLst>
  <p:sldIdLst>
    <p:sldId id="256" r:id="rId2"/>
    <p:sldId id="298" r:id="rId3"/>
    <p:sldId id="389" r:id="rId4"/>
    <p:sldId id="299" r:id="rId5"/>
    <p:sldId id="382" r:id="rId6"/>
    <p:sldId id="383" r:id="rId7"/>
    <p:sldId id="384" r:id="rId8"/>
    <p:sldId id="301" r:id="rId9"/>
    <p:sldId id="390" r:id="rId10"/>
    <p:sldId id="385" r:id="rId11"/>
    <p:sldId id="297" r:id="rId12"/>
    <p:sldId id="386" r:id="rId13"/>
    <p:sldId id="387" r:id="rId14"/>
    <p:sldId id="388" r:id="rId15"/>
    <p:sldId id="295" r:id="rId16"/>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Arial Unicode MS" pitchFamily="34" charset="-128"/>
        <a:ea typeface="+mn-ea"/>
        <a:cs typeface="+mn-cs"/>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p:defaultTextStyle>
  <p:extLst>
    <p:ext uri="{521415D9-36F7-43E2-AB2F-B90AF26B5E84}">
      <p14:sectionLst xmlns:p14="http://schemas.microsoft.com/office/powerpoint/2010/main">
        <p14:section name="Untitled Section" id="{54E84596-AC97-4198-8221-F7F770AD60E7}">
          <p14:sldIdLst>
            <p14:sldId id="256"/>
            <p14:sldId id="298"/>
            <p14:sldId id="389"/>
            <p14:sldId id="299"/>
            <p14:sldId id="382"/>
            <p14:sldId id="383"/>
            <p14:sldId id="384"/>
            <p14:sldId id="301"/>
            <p14:sldId id="390"/>
            <p14:sldId id="385"/>
            <p14:sldId id="297"/>
            <p14:sldId id="386"/>
            <p14:sldId id="387"/>
            <p14:sldId id="388"/>
            <p14:sldId id="2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4015" userDrawn="1">
          <p15:clr>
            <a:srgbClr val="A4A3A4"/>
          </p15:clr>
        </p15:guide>
        <p15:guide id="2" pos="1741"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scctonigardner" initials="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264D9A"/>
    <a:srgbClr val="DBDBDB"/>
    <a:srgbClr val="C9C9C9"/>
    <a:srgbClr val="F4B083"/>
    <a:srgbClr val="FAE4D5"/>
    <a:srgbClr val="F7CAAC"/>
    <a:srgbClr val="1E3C78"/>
    <a:srgbClr val="193A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76263" autoAdjust="0"/>
  </p:normalViewPr>
  <p:slideViewPr>
    <p:cSldViewPr>
      <p:cViewPr varScale="1">
        <p:scale>
          <a:sx n="87" d="100"/>
          <a:sy n="87" d="100"/>
        </p:scale>
        <p:origin x="1398" y="78"/>
      </p:cViewPr>
      <p:guideLst>
        <p:guide orient="horz" pos="2160"/>
        <p:guide pos="3840"/>
      </p:guideLst>
    </p:cSldViewPr>
  </p:slideViewPr>
  <p:outlineViewPr>
    <p:cViewPr>
      <p:scale>
        <a:sx n="25" d="100"/>
        <a:sy n="25" d="100"/>
      </p:scale>
      <p:origin x="0" y="10608"/>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12" d="100"/>
          <a:sy n="112" d="100"/>
        </p:scale>
        <p:origin x="2448" y="108"/>
      </p:cViewPr>
      <p:guideLst>
        <p:guide orient="horz" pos="4015"/>
        <p:guide pos="1741"/>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2" y="8"/>
            <a:ext cx="3170584" cy="480387"/>
          </a:xfrm>
          <a:prstGeom prst="rect">
            <a:avLst/>
          </a:prstGeom>
          <a:noFill/>
          <a:ln w="9525">
            <a:noFill/>
            <a:miter lim="800000"/>
            <a:headEnd/>
            <a:tailEnd/>
          </a:ln>
          <a:effectLst/>
        </p:spPr>
        <p:txBody>
          <a:bodyPr vert="horz" wrap="square" lIns="94755" tIns="47375" rIns="94755" bIns="47375" numCol="1" anchor="t" anchorCtr="0" compatLnSpc="1">
            <a:prstTxWarp prst="textNoShape">
              <a:avLst/>
            </a:prstTxWarp>
          </a:bodyPr>
          <a:lstStyle>
            <a:lvl1pPr defTabSz="947772">
              <a:defRPr sz="1100"/>
            </a:lvl1pPr>
          </a:lstStyle>
          <a:p>
            <a:endParaRPr lang="en-US" dirty="0"/>
          </a:p>
        </p:txBody>
      </p:sp>
      <p:sp>
        <p:nvSpPr>
          <p:cNvPr id="50179" name="Rectangle 3"/>
          <p:cNvSpPr>
            <a:spLocks noGrp="1" noChangeArrowheads="1"/>
          </p:cNvSpPr>
          <p:nvPr>
            <p:ph type="dt" sz="quarter" idx="1"/>
          </p:nvPr>
        </p:nvSpPr>
        <p:spPr bwMode="auto">
          <a:xfrm>
            <a:off x="4144621" y="8"/>
            <a:ext cx="3170584" cy="480387"/>
          </a:xfrm>
          <a:prstGeom prst="rect">
            <a:avLst/>
          </a:prstGeom>
          <a:noFill/>
          <a:ln w="9525">
            <a:noFill/>
            <a:miter lim="800000"/>
            <a:headEnd/>
            <a:tailEnd/>
          </a:ln>
          <a:effectLst/>
        </p:spPr>
        <p:txBody>
          <a:bodyPr vert="horz" wrap="square" lIns="94755" tIns="47375" rIns="94755" bIns="47375" numCol="1" anchor="t" anchorCtr="0" compatLnSpc="1">
            <a:prstTxWarp prst="textNoShape">
              <a:avLst/>
            </a:prstTxWarp>
          </a:bodyPr>
          <a:lstStyle>
            <a:lvl1pPr algn="r" defTabSz="947772">
              <a:defRPr sz="1100"/>
            </a:lvl1pPr>
          </a:lstStyle>
          <a:p>
            <a:endParaRPr lang="en-US" dirty="0"/>
          </a:p>
        </p:txBody>
      </p:sp>
      <p:sp>
        <p:nvSpPr>
          <p:cNvPr id="50180" name="Rectangle 4"/>
          <p:cNvSpPr>
            <a:spLocks noGrp="1" noChangeArrowheads="1"/>
          </p:cNvSpPr>
          <p:nvPr>
            <p:ph type="ftr" sz="quarter" idx="2"/>
          </p:nvPr>
        </p:nvSpPr>
        <p:spPr bwMode="auto">
          <a:xfrm>
            <a:off x="2" y="9120817"/>
            <a:ext cx="3170584" cy="480386"/>
          </a:xfrm>
          <a:prstGeom prst="rect">
            <a:avLst/>
          </a:prstGeom>
          <a:noFill/>
          <a:ln w="9525">
            <a:noFill/>
            <a:miter lim="800000"/>
            <a:headEnd/>
            <a:tailEnd/>
          </a:ln>
          <a:effectLst/>
        </p:spPr>
        <p:txBody>
          <a:bodyPr vert="horz" wrap="square" lIns="94755" tIns="47375" rIns="94755" bIns="47375" numCol="1" anchor="b" anchorCtr="0" compatLnSpc="1">
            <a:prstTxWarp prst="textNoShape">
              <a:avLst/>
            </a:prstTxWarp>
          </a:bodyPr>
          <a:lstStyle>
            <a:lvl1pPr defTabSz="947772">
              <a:defRPr sz="1100"/>
            </a:lvl1pPr>
          </a:lstStyle>
          <a:p>
            <a:endParaRPr lang="en-US" dirty="0"/>
          </a:p>
        </p:txBody>
      </p:sp>
      <p:sp>
        <p:nvSpPr>
          <p:cNvPr id="50181" name="Rectangle 5"/>
          <p:cNvSpPr>
            <a:spLocks noGrp="1" noChangeArrowheads="1"/>
          </p:cNvSpPr>
          <p:nvPr>
            <p:ph type="sldNum" sz="quarter" idx="3"/>
          </p:nvPr>
        </p:nvSpPr>
        <p:spPr bwMode="auto">
          <a:xfrm>
            <a:off x="4144621" y="9120817"/>
            <a:ext cx="3170584" cy="480386"/>
          </a:xfrm>
          <a:prstGeom prst="rect">
            <a:avLst/>
          </a:prstGeom>
          <a:noFill/>
          <a:ln w="9525">
            <a:noFill/>
            <a:miter lim="800000"/>
            <a:headEnd/>
            <a:tailEnd/>
          </a:ln>
          <a:effectLst/>
        </p:spPr>
        <p:txBody>
          <a:bodyPr vert="horz" wrap="square" lIns="94755" tIns="47375" rIns="94755" bIns="47375" numCol="1" anchor="b" anchorCtr="0" compatLnSpc="1">
            <a:prstTxWarp prst="textNoShape">
              <a:avLst/>
            </a:prstTxWarp>
          </a:bodyPr>
          <a:lstStyle>
            <a:lvl1pPr algn="r" defTabSz="947772">
              <a:defRPr sz="1100"/>
            </a:lvl1pPr>
          </a:lstStyle>
          <a:p>
            <a:fld id="{2B938096-E5B6-4557-A038-AB8F33521D0D}" type="slidenum">
              <a:rPr lang="en-US"/>
              <a:pPr/>
              <a:t>‹#›</a:t>
            </a:fld>
            <a:endParaRPr lang="en-US" dirty="0"/>
          </a:p>
        </p:txBody>
      </p:sp>
    </p:spTree>
    <p:extLst>
      <p:ext uri="{BB962C8B-B14F-4D97-AF65-F5344CB8AC3E}">
        <p14:creationId xmlns:p14="http://schemas.microsoft.com/office/powerpoint/2010/main" val="300247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8"/>
            <a:ext cx="3170584" cy="480387"/>
          </a:xfrm>
          <a:prstGeom prst="rect">
            <a:avLst/>
          </a:prstGeom>
          <a:noFill/>
          <a:ln w="9525">
            <a:noFill/>
            <a:miter lim="800000"/>
            <a:headEnd/>
            <a:tailEnd/>
          </a:ln>
          <a:effectLst/>
        </p:spPr>
        <p:txBody>
          <a:bodyPr vert="horz" wrap="square" lIns="94755" tIns="47375" rIns="94755" bIns="47375" numCol="1" anchor="t" anchorCtr="0" compatLnSpc="1">
            <a:prstTxWarp prst="textNoShape">
              <a:avLst/>
            </a:prstTxWarp>
          </a:bodyPr>
          <a:lstStyle>
            <a:lvl1pPr defTabSz="947772">
              <a:defRPr sz="1100"/>
            </a:lvl1pPr>
          </a:lstStyle>
          <a:p>
            <a:endParaRPr lang="en-US" dirty="0"/>
          </a:p>
        </p:txBody>
      </p:sp>
      <p:sp>
        <p:nvSpPr>
          <p:cNvPr id="16387" name="Rectangle 3"/>
          <p:cNvSpPr>
            <a:spLocks noGrp="1" noChangeArrowheads="1"/>
          </p:cNvSpPr>
          <p:nvPr>
            <p:ph type="dt" idx="1"/>
          </p:nvPr>
        </p:nvSpPr>
        <p:spPr bwMode="auto">
          <a:xfrm>
            <a:off x="4144621" y="8"/>
            <a:ext cx="3170584" cy="480387"/>
          </a:xfrm>
          <a:prstGeom prst="rect">
            <a:avLst/>
          </a:prstGeom>
          <a:noFill/>
          <a:ln w="9525">
            <a:noFill/>
            <a:miter lim="800000"/>
            <a:headEnd/>
            <a:tailEnd/>
          </a:ln>
          <a:effectLst/>
        </p:spPr>
        <p:txBody>
          <a:bodyPr vert="horz" wrap="square" lIns="94755" tIns="47375" rIns="94755" bIns="47375" numCol="1" anchor="t" anchorCtr="0" compatLnSpc="1">
            <a:prstTxWarp prst="textNoShape">
              <a:avLst/>
            </a:prstTxWarp>
          </a:bodyPr>
          <a:lstStyle>
            <a:lvl1pPr algn="r" defTabSz="947772">
              <a:defRPr sz="1100"/>
            </a:lvl1pPr>
          </a:lstStyle>
          <a:p>
            <a:endParaRPr lang="en-US" dirty="0"/>
          </a:p>
        </p:txBody>
      </p:sp>
      <p:sp>
        <p:nvSpPr>
          <p:cNvPr id="16388" name="Rectangle 4"/>
          <p:cNvSpPr>
            <a:spLocks noGrp="1" noRot="1" noChangeAspect="1" noChangeArrowheads="1" noTextEdit="1"/>
          </p:cNvSpPr>
          <p:nvPr>
            <p:ph type="sldImg" idx="2"/>
          </p:nvPr>
        </p:nvSpPr>
        <p:spPr bwMode="auto">
          <a:xfrm>
            <a:off x="457200" y="717550"/>
            <a:ext cx="6402388" cy="36004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975697" y="4561229"/>
            <a:ext cx="5363816" cy="4320214"/>
          </a:xfrm>
          <a:prstGeom prst="rect">
            <a:avLst/>
          </a:prstGeom>
          <a:noFill/>
          <a:ln w="9525">
            <a:noFill/>
            <a:miter lim="800000"/>
            <a:headEnd/>
            <a:tailEnd/>
          </a:ln>
          <a:effectLst/>
        </p:spPr>
        <p:txBody>
          <a:bodyPr vert="horz" wrap="square" lIns="94755" tIns="47375" rIns="94755" bIns="473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2" y="9120817"/>
            <a:ext cx="3170584" cy="480386"/>
          </a:xfrm>
          <a:prstGeom prst="rect">
            <a:avLst/>
          </a:prstGeom>
          <a:noFill/>
          <a:ln w="9525">
            <a:noFill/>
            <a:miter lim="800000"/>
            <a:headEnd/>
            <a:tailEnd/>
          </a:ln>
          <a:effectLst/>
        </p:spPr>
        <p:txBody>
          <a:bodyPr vert="horz" wrap="square" lIns="94755" tIns="47375" rIns="94755" bIns="47375" numCol="1" anchor="b" anchorCtr="0" compatLnSpc="1">
            <a:prstTxWarp prst="textNoShape">
              <a:avLst/>
            </a:prstTxWarp>
          </a:bodyPr>
          <a:lstStyle>
            <a:lvl1pPr defTabSz="947772">
              <a:defRPr sz="1100"/>
            </a:lvl1pPr>
          </a:lstStyle>
          <a:p>
            <a:endParaRPr lang="en-US" dirty="0"/>
          </a:p>
        </p:txBody>
      </p:sp>
      <p:sp>
        <p:nvSpPr>
          <p:cNvPr id="16391" name="Rectangle 7"/>
          <p:cNvSpPr>
            <a:spLocks noGrp="1" noChangeArrowheads="1"/>
          </p:cNvSpPr>
          <p:nvPr>
            <p:ph type="sldNum" sz="quarter" idx="5"/>
          </p:nvPr>
        </p:nvSpPr>
        <p:spPr bwMode="auto">
          <a:xfrm>
            <a:off x="4144621" y="9120817"/>
            <a:ext cx="3170584" cy="480386"/>
          </a:xfrm>
          <a:prstGeom prst="rect">
            <a:avLst/>
          </a:prstGeom>
          <a:noFill/>
          <a:ln w="9525">
            <a:noFill/>
            <a:miter lim="800000"/>
            <a:headEnd/>
            <a:tailEnd/>
          </a:ln>
          <a:effectLst/>
        </p:spPr>
        <p:txBody>
          <a:bodyPr vert="horz" wrap="square" lIns="94755" tIns="47375" rIns="94755" bIns="47375" numCol="1" anchor="b" anchorCtr="0" compatLnSpc="1">
            <a:prstTxWarp prst="textNoShape">
              <a:avLst/>
            </a:prstTxWarp>
          </a:bodyPr>
          <a:lstStyle>
            <a:lvl1pPr algn="r" defTabSz="947772">
              <a:defRPr sz="1100"/>
            </a:lvl1pPr>
          </a:lstStyle>
          <a:p>
            <a:fld id="{DC0C22AB-2F2D-4B54-B34C-5091ADC92004}" type="slidenum">
              <a:rPr lang="en-US"/>
              <a:pPr/>
              <a:t>‹#›</a:t>
            </a:fld>
            <a:endParaRPr lang="en-US" dirty="0"/>
          </a:p>
        </p:txBody>
      </p:sp>
    </p:spTree>
    <p:extLst>
      <p:ext uri="{BB962C8B-B14F-4D97-AF65-F5344CB8AC3E}">
        <p14:creationId xmlns:p14="http://schemas.microsoft.com/office/powerpoint/2010/main" val="36574379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Unicode MS" pitchFamily="34" charset="-128"/>
        <a:ea typeface="+mn-ea"/>
        <a:cs typeface="+mn-cs"/>
      </a:defRPr>
    </a:lvl1pPr>
    <a:lvl2pPr marL="457200" algn="l" rtl="0" fontAlgn="base">
      <a:spcBef>
        <a:spcPct val="30000"/>
      </a:spcBef>
      <a:spcAft>
        <a:spcPct val="0"/>
      </a:spcAft>
      <a:defRPr sz="1200" kern="1200">
        <a:solidFill>
          <a:schemeClr val="tx1"/>
        </a:solidFill>
        <a:latin typeface="Arial Unicode MS" pitchFamily="34" charset="-128"/>
        <a:ea typeface="+mn-ea"/>
        <a:cs typeface="+mn-cs"/>
      </a:defRPr>
    </a:lvl2pPr>
    <a:lvl3pPr marL="914400" algn="l" rtl="0" fontAlgn="base">
      <a:spcBef>
        <a:spcPct val="30000"/>
      </a:spcBef>
      <a:spcAft>
        <a:spcPct val="0"/>
      </a:spcAft>
      <a:defRPr sz="1200" kern="1200">
        <a:solidFill>
          <a:schemeClr val="tx1"/>
        </a:solidFill>
        <a:latin typeface="Arial Unicode MS" pitchFamily="34" charset="-128"/>
        <a:ea typeface="+mn-ea"/>
        <a:cs typeface="+mn-cs"/>
      </a:defRPr>
    </a:lvl3pPr>
    <a:lvl4pPr marL="1371600" algn="l" rtl="0" fontAlgn="base">
      <a:spcBef>
        <a:spcPct val="30000"/>
      </a:spcBef>
      <a:spcAft>
        <a:spcPct val="0"/>
      </a:spcAft>
      <a:defRPr sz="1200" kern="1200">
        <a:solidFill>
          <a:schemeClr val="tx1"/>
        </a:solidFill>
        <a:latin typeface="Arial Unicode MS" pitchFamily="34" charset="-128"/>
        <a:ea typeface="+mn-ea"/>
        <a:cs typeface="+mn-cs"/>
      </a:defRPr>
    </a:lvl4pPr>
    <a:lvl5pPr marL="1828800" algn="l" rtl="0" fontAlgn="base">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B3897-DA58-4264-B23F-848C64E9A9F0}" type="slidenum">
              <a:rPr lang="en-US"/>
              <a:pPr/>
              <a:t>1</a:t>
            </a:fld>
            <a:endParaRPr lang="en-US" dirty="0"/>
          </a:p>
        </p:txBody>
      </p:sp>
      <p:sp>
        <p:nvSpPr>
          <p:cNvPr id="60418" name="Rectangle 2"/>
          <p:cNvSpPr>
            <a:spLocks noGrp="1" noRot="1" noChangeAspect="1" noChangeArrowheads="1" noTextEdit="1"/>
          </p:cNvSpPr>
          <p:nvPr>
            <p:ph type="sldImg"/>
          </p:nvPr>
        </p:nvSpPr>
        <p:spPr>
          <a:xfrm>
            <a:off x="457200" y="717550"/>
            <a:ext cx="6402388" cy="3600450"/>
          </a:xfrm>
          <a:ln/>
        </p:spPr>
      </p:sp>
      <p:sp>
        <p:nvSpPr>
          <p:cNvPr id="60419" name="Rectangle 3"/>
          <p:cNvSpPr>
            <a:spLocks noGrp="1" noChangeArrowheads="1"/>
          </p:cNvSpPr>
          <p:nvPr>
            <p:ph type="body" idx="1"/>
          </p:nvPr>
        </p:nvSpPr>
        <p:spPr/>
        <p:txBody>
          <a:bodyPr/>
          <a:lstStyle/>
          <a:p>
            <a:endParaRPr lang="en-US" sz="1900" dirty="0">
              <a:latin typeface="Times New Roman" pitchFamily="18" charset="0"/>
            </a:endParaRPr>
          </a:p>
        </p:txBody>
      </p:sp>
    </p:spTree>
    <p:extLst>
      <p:ext uri="{BB962C8B-B14F-4D97-AF65-F5344CB8AC3E}">
        <p14:creationId xmlns:p14="http://schemas.microsoft.com/office/powerpoint/2010/main" val="79389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3</a:t>
            </a:fld>
            <a:endParaRPr lang="en-US" dirty="0"/>
          </a:p>
        </p:txBody>
      </p:sp>
    </p:spTree>
    <p:extLst>
      <p:ext uri="{BB962C8B-B14F-4D97-AF65-F5344CB8AC3E}">
        <p14:creationId xmlns:p14="http://schemas.microsoft.com/office/powerpoint/2010/main" val="343026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fulfill the reporting requirements from the legislative directions for the UFDT grant, BSCC will require the grantees to submit the following reports.</a:t>
            </a:r>
          </a:p>
        </p:txBody>
      </p:sp>
      <p:sp>
        <p:nvSpPr>
          <p:cNvPr id="4" name="Slide Number Placeholder 3"/>
          <p:cNvSpPr>
            <a:spLocks noGrp="1"/>
          </p:cNvSpPr>
          <p:nvPr>
            <p:ph type="sldNum" sz="quarter" idx="5"/>
          </p:nvPr>
        </p:nvSpPr>
        <p:spPr/>
        <p:txBody>
          <a:bodyPr/>
          <a:lstStyle/>
          <a:p>
            <a:fld id="{DC0C22AB-2F2D-4B54-B34C-5091ADC92004}" type="slidenum">
              <a:rPr lang="en-US" smtClean="0"/>
              <a:pPr/>
              <a:t>7</a:t>
            </a:fld>
            <a:endParaRPr lang="en-US" dirty="0"/>
          </a:p>
        </p:txBody>
      </p:sp>
    </p:spTree>
    <p:extLst>
      <p:ext uri="{BB962C8B-B14F-4D97-AF65-F5344CB8AC3E}">
        <p14:creationId xmlns:p14="http://schemas.microsoft.com/office/powerpoint/2010/main" val="26193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9</a:t>
            </a:fld>
            <a:endParaRPr lang="en-US" dirty="0"/>
          </a:p>
        </p:txBody>
      </p:sp>
    </p:spTree>
    <p:extLst>
      <p:ext uri="{BB962C8B-B14F-4D97-AF65-F5344CB8AC3E}">
        <p14:creationId xmlns:p14="http://schemas.microsoft.com/office/powerpoint/2010/main" val="193504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u="none" strike="noStrike" kern="1200" baseline="0" dirty="0">
                <a:solidFill>
                  <a:schemeClr val="tx1"/>
                </a:solidFill>
                <a:latin typeface="Arial" panose="020B0604020202020204" pitchFamily="34" charset="0"/>
                <a:ea typeface="+mn-ea"/>
                <a:cs typeface="Arial" panose="020B0604020202020204" pitchFamily="34" charset="0"/>
              </a:rPr>
              <a:t>The Agency’s Definition of Use of Force: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Each agency may have an agency specific definition of use of force that guides the agency’s work and the agency’s collection of use of force incident data. </a:t>
            </a:r>
          </a:p>
          <a:p>
            <a:endParaRPr lang="en-US" dirty="0"/>
          </a:p>
          <a:p>
            <a:r>
              <a:rPr lang="en-US" dirty="0"/>
              <a:t>We have the Agency’s Definition of Use of Force in each section because there may be changes that your agency made from year to year, so giving that option and providing that information will help provide more context to the data. In addition, in section 4, you may elaborate on the changes if necessary.</a:t>
            </a:r>
          </a:p>
        </p:txBody>
      </p:sp>
      <p:sp>
        <p:nvSpPr>
          <p:cNvPr id="4" name="Slide Number Placeholder 3"/>
          <p:cNvSpPr>
            <a:spLocks noGrp="1"/>
          </p:cNvSpPr>
          <p:nvPr>
            <p:ph type="sldNum" sz="quarter" idx="5"/>
          </p:nvPr>
        </p:nvSpPr>
        <p:spPr/>
        <p:txBody>
          <a:bodyPr/>
          <a:lstStyle/>
          <a:p>
            <a:fld id="{DC0C22AB-2F2D-4B54-B34C-5091ADC92004}" type="slidenum">
              <a:rPr lang="en-US" smtClean="0"/>
              <a:pPr/>
              <a:t>10</a:t>
            </a:fld>
            <a:endParaRPr lang="en-US" dirty="0"/>
          </a:p>
        </p:txBody>
      </p:sp>
    </p:spTree>
    <p:extLst>
      <p:ext uri="{BB962C8B-B14F-4D97-AF65-F5344CB8AC3E}">
        <p14:creationId xmlns:p14="http://schemas.microsoft.com/office/powerpoint/2010/main" val="362693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11</a:t>
            </a:fld>
            <a:endParaRPr lang="en-US" dirty="0"/>
          </a:p>
        </p:txBody>
      </p:sp>
    </p:spTree>
    <p:extLst>
      <p:ext uri="{BB962C8B-B14F-4D97-AF65-F5344CB8AC3E}">
        <p14:creationId xmlns:p14="http://schemas.microsoft.com/office/powerpoint/2010/main" val="371166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Unicode MS" pitchFamily="34" charset="-128"/>
                <a:ea typeface="+mn-ea"/>
                <a:cs typeface="+mn-cs"/>
              </a:rPr>
              <a:t>Training Name and Course Description example: </a:t>
            </a:r>
            <a:r>
              <a:rPr lang="en-US" sz="1200" b="0" i="0" kern="1200" dirty="0">
                <a:solidFill>
                  <a:schemeClr val="tx1"/>
                </a:solidFill>
                <a:effectLst/>
                <a:latin typeface="Arial Unicode MS" pitchFamily="34" charset="-128"/>
                <a:ea typeface="+mn-ea"/>
                <a:cs typeface="+mn-cs"/>
              </a:rPr>
              <a:t>Use of Force (PSP) This course provides updated legislative content of Penal Code Section 835a. This self-paced course is designed to improve students’ ability to observe, assess, and make appropriate real-time use of force decisions when required using body worn camera video. The course consists of practical, simulation-based, interactive training.</a:t>
            </a:r>
            <a:endParaRPr lang="en-US" dirty="0"/>
          </a:p>
        </p:txBody>
      </p:sp>
      <p:sp>
        <p:nvSpPr>
          <p:cNvPr id="4" name="Slide Number Placeholder 3"/>
          <p:cNvSpPr>
            <a:spLocks noGrp="1"/>
          </p:cNvSpPr>
          <p:nvPr>
            <p:ph type="sldNum" sz="quarter" idx="5"/>
          </p:nvPr>
        </p:nvSpPr>
        <p:spPr/>
        <p:txBody>
          <a:bodyPr/>
          <a:lstStyle/>
          <a:p>
            <a:fld id="{DC0C22AB-2F2D-4B54-B34C-5091ADC92004}" type="slidenum">
              <a:rPr lang="en-US" smtClean="0"/>
              <a:pPr/>
              <a:t>12</a:t>
            </a:fld>
            <a:endParaRPr lang="en-US" dirty="0"/>
          </a:p>
        </p:txBody>
      </p:sp>
    </p:spTree>
    <p:extLst>
      <p:ext uri="{BB962C8B-B14F-4D97-AF65-F5344CB8AC3E}">
        <p14:creationId xmlns:p14="http://schemas.microsoft.com/office/powerpoint/2010/main" val="2513833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13</a:t>
            </a:fld>
            <a:endParaRPr lang="en-US" dirty="0"/>
          </a:p>
        </p:txBody>
      </p:sp>
    </p:spTree>
    <p:extLst>
      <p:ext uri="{BB962C8B-B14F-4D97-AF65-F5344CB8AC3E}">
        <p14:creationId xmlns:p14="http://schemas.microsoft.com/office/powerpoint/2010/main" val="2218335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C22AB-2F2D-4B54-B34C-5091ADC92004}" type="slidenum">
              <a:rPr lang="en-US" smtClean="0"/>
              <a:pPr/>
              <a:t>15</a:t>
            </a:fld>
            <a:endParaRPr lang="en-US" dirty="0"/>
          </a:p>
        </p:txBody>
      </p:sp>
    </p:spTree>
    <p:extLst>
      <p:ext uri="{BB962C8B-B14F-4D97-AF65-F5344CB8AC3E}">
        <p14:creationId xmlns:p14="http://schemas.microsoft.com/office/powerpoint/2010/main" val="2521475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5" name="Line 229"/>
          <p:cNvSpPr>
            <a:spLocks noChangeShapeType="1"/>
          </p:cNvSpPr>
          <p:nvPr userDrawn="1"/>
        </p:nvSpPr>
        <p:spPr bwMode="auto">
          <a:xfrm flipH="1" flipV="1">
            <a:off x="0" y="152400"/>
            <a:ext cx="12192000" cy="0"/>
          </a:xfrm>
          <a:prstGeom prst="line">
            <a:avLst/>
          </a:prstGeom>
          <a:noFill/>
          <a:ln w="9525" algn="ctr">
            <a:solidFill>
              <a:srgbClr val="FFFFFE"/>
            </a:solidFill>
            <a:round/>
            <a:headEnd/>
            <a:tailEnd/>
          </a:ln>
        </p:spPr>
        <p:txBody>
          <a:bodyPr lIns="36576" tIns="36576" rIns="36576" bIns="36576"/>
          <a:lstStyle/>
          <a:p>
            <a:endParaRPr lang="en-US" sz="2400" dirty="0"/>
          </a:p>
        </p:txBody>
      </p:sp>
      <p:grpSp>
        <p:nvGrpSpPr>
          <p:cNvPr id="2" name="Group 221"/>
          <p:cNvGrpSpPr>
            <a:grpSpLocks/>
          </p:cNvGrpSpPr>
          <p:nvPr userDrawn="1"/>
        </p:nvGrpSpPr>
        <p:grpSpPr bwMode="auto">
          <a:xfrm flipH="1">
            <a:off x="0" y="1066800"/>
            <a:ext cx="12192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sz="2400" dirty="0"/>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sz="2400" dirty="0"/>
            </a:p>
          </p:txBody>
        </p:sp>
      </p:grpSp>
      <p:sp>
        <p:nvSpPr>
          <p:cNvPr id="6146" name="Rectangle 2"/>
          <p:cNvSpPr>
            <a:spLocks noGrp="1" noChangeArrowheads="1"/>
          </p:cNvSpPr>
          <p:nvPr userDrawn="1">
            <p:ph type="subTitle" idx="1"/>
          </p:nvPr>
        </p:nvSpPr>
        <p:spPr>
          <a:xfrm>
            <a:off x="0" y="3886200"/>
            <a:ext cx="12192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userDrawn="1">
            <p:ph type="ctrTitle"/>
          </p:nvPr>
        </p:nvSpPr>
        <p:spPr>
          <a:xfrm>
            <a:off x="0" y="3124200"/>
            <a:ext cx="12192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30" name="Picture 3"/>
          <p:cNvPicPr>
            <a:picLocks noChangeAspect="1" noChangeArrowheads="1"/>
          </p:cNvPicPr>
          <p:nvPr userDrawn="1"/>
        </p:nvPicPr>
        <p:blipFill>
          <a:blip r:embed="rId2"/>
          <a:srcRect l="7122"/>
          <a:stretch>
            <a:fillRect/>
          </a:stretch>
        </p:blipFill>
        <p:spPr bwMode="auto">
          <a:xfrm>
            <a:off x="1" y="-3231"/>
            <a:ext cx="12193305" cy="2136831"/>
          </a:xfrm>
          <a:prstGeom prst="rect">
            <a:avLst/>
          </a:prstGeom>
          <a:noFill/>
          <a:ln w="9525">
            <a:noFill/>
            <a:miter lim="800000"/>
            <a:headEnd/>
            <a:tailEnd/>
          </a:ln>
          <a:effectLst/>
        </p:spPr>
      </p:pic>
      <p:pic>
        <p:nvPicPr>
          <p:cNvPr id="31" name="Picture 30" descr="Gold BSCC.png"/>
          <p:cNvPicPr>
            <a:picLocks noChangeAspect="1"/>
          </p:cNvPicPr>
          <p:nvPr userDrawn="1"/>
        </p:nvPicPr>
        <p:blipFill>
          <a:blip r:embed="rId3" cstate="print"/>
          <a:stretch>
            <a:fillRect/>
          </a:stretch>
        </p:blipFill>
        <p:spPr>
          <a:xfrm>
            <a:off x="9144000" y="318928"/>
            <a:ext cx="2682240" cy="671673"/>
          </a:xfrm>
          <a:prstGeom prst="rect">
            <a:avLst/>
          </a:prstGeom>
        </p:spPr>
      </p:pic>
      <p:pic>
        <p:nvPicPr>
          <p:cNvPr id="32" name="Picture 4"/>
          <p:cNvPicPr>
            <a:picLocks noChangeAspect="1" noChangeArrowheads="1"/>
          </p:cNvPicPr>
          <p:nvPr userDrawn="1"/>
        </p:nvPicPr>
        <p:blipFill>
          <a:blip r:embed="rId4"/>
          <a:srcRect/>
          <a:stretch>
            <a:fillRect/>
          </a:stretch>
        </p:blipFill>
        <p:spPr bwMode="auto">
          <a:xfrm>
            <a:off x="0" y="5867400"/>
            <a:ext cx="12192000" cy="990601"/>
          </a:xfrm>
          <a:prstGeom prst="rect">
            <a:avLst/>
          </a:prstGeom>
          <a:noFill/>
          <a:ln w="9525">
            <a:noFill/>
            <a:miter lim="800000"/>
            <a:headEnd/>
            <a:tailEnd/>
          </a:ln>
          <a:effectLst/>
        </p:spPr>
      </p:pic>
      <p:sp>
        <p:nvSpPr>
          <p:cNvPr id="33"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12192000" cy="838200"/>
          </a:xfrm>
        </p:spPr>
        <p:txBody>
          <a:bodyPr tIns="0" bIns="0" anchor="ctr" anchorCtr="0"/>
          <a:lstStyle/>
          <a:p>
            <a:r>
              <a:rPr lang="en-US" dirty="0"/>
              <a:t>Click to edit Master title style</a:t>
            </a:r>
          </a:p>
        </p:txBody>
      </p:sp>
      <p:pic>
        <p:nvPicPr>
          <p:cNvPr id="12" name="Picture 11" descr="Blue Gold Logo.png"/>
          <p:cNvPicPr>
            <a:picLocks noChangeAspect="1"/>
          </p:cNvPicPr>
          <p:nvPr userDrawn="1"/>
        </p:nvPicPr>
        <p:blipFill>
          <a:blip r:embed="rId2" cstate="print"/>
          <a:stretch>
            <a:fillRect/>
          </a:stretch>
        </p:blipFill>
        <p:spPr>
          <a:xfrm>
            <a:off x="10485120" y="6309361"/>
            <a:ext cx="1463040" cy="374617"/>
          </a:xfrm>
          <a:prstGeom prst="rect">
            <a:avLst/>
          </a:prstGeom>
          <a:noFill/>
          <a:ln>
            <a:noFill/>
          </a:ln>
        </p:spPr>
      </p:pic>
      <p:sp>
        <p:nvSpPr>
          <p:cNvPr id="5"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066800"/>
            <a:ext cx="829056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438400" y="5595938"/>
            <a:ext cx="82905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609600" y="152400"/>
            <a:ext cx="115824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11" name="Picture 10" descr="Blue Gold Logo.png"/>
          <p:cNvPicPr>
            <a:picLocks noChangeAspect="1"/>
          </p:cNvPicPr>
          <p:nvPr userDrawn="1"/>
        </p:nvPicPr>
        <p:blipFill>
          <a:blip r:embed="rId2" cstate="print"/>
          <a:stretch>
            <a:fillRect/>
          </a:stretch>
        </p:blipFill>
        <p:spPr>
          <a:xfrm>
            <a:off x="10485120" y="6309361"/>
            <a:ext cx="1463040" cy="374617"/>
          </a:xfrm>
          <a:prstGeom prst="rect">
            <a:avLst/>
          </a:prstGeom>
          <a:noFill/>
          <a:ln>
            <a:noFill/>
          </a:ln>
        </p:spPr>
      </p:pic>
      <p:pic>
        <p:nvPicPr>
          <p:cNvPr id="7" name="Picture 4"/>
          <p:cNvPicPr>
            <a:picLocks noChangeAspect="1" noChangeArrowheads="1"/>
          </p:cNvPicPr>
          <p:nvPr userDrawn="1"/>
        </p:nvPicPr>
        <p:blipFill>
          <a:blip r:embed="rId3"/>
          <a:srcRect/>
          <a:stretch>
            <a:fillRect/>
          </a:stretch>
        </p:blipFill>
        <p:spPr bwMode="auto">
          <a:xfrm rot="5400000" flipH="1">
            <a:off x="-3009900" y="3009900"/>
            <a:ext cx="6858000" cy="838200"/>
          </a:xfrm>
          <a:prstGeom prst="rect">
            <a:avLst/>
          </a:prstGeom>
          <a:noFill/>
          <a:ln w="9525">
            <a:noFill/>
            <a:miter lim="800000"/>
            <a:headEnd/>
            <a:tailEnd/>
          </a:ln>
          <a:effectLst/>
        </p:spPr>
      </p:pic>
      <p:sp>
        <p:nvSpPr>
          <p:cNvPr id="12" name="Slide Number Placeholder 8"/>
          <p:cNvSpPr>
            <a:spLocks noGrp="1"/>
          </p:cNvSpPr>
          <p:nvPr>
            <p:ph type="sldNum" sz="quarter" idx="4"/>
          </p:nvPr>
        </p:nvSpPr>
        <p:spPr>
          <a:xfrm>
            <a:off x="304800" y="6400800"/>
            <a:ext cx="21336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10485120" y="6309361"/>
            <a:ext cx="1463040" cy="374617"/>
          </a:xfrm>
          <a:prstGeom prst="rect">
            <a:avLst/>
          </a:prstGeom>
          <a:noFill/>
          <a:ln>
            <a:noFill/>
          </a:ln>
        </p:spPr>
      </p:pic>
      <p:sp>
        <p:nvSpPr>
          <p:cNvPr id="4"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10485120" y="6309361"/>
            <a:ext cx="1463040" cy="374617"/>
          </a:xfrm>
          <a:prstGeom prst="rect">
            <a:avLst/>
          </a:prstGeom>
          <a:noFill/>
          <a:ln>
            <a:noFill/>
          </a:ln>
        </p:spPr>
      </p:pic>
      <p:pic>
        <p:nvPicPr>
          <p:cNvPr id="4" name="Picture 4"/>
          <p:cNvPicPr>
            <a:picLocks noChangeAspect="1" noChangeArrowheads="1"/>
          </p:cNvPicPr>
          <p:nvPr userDrawn="1"/>
        </p:nvPicPr>
        <p:blipFill>
          <a:blip r:embed="rId3"/>
          <a:srcRect/>
          <a:stretch>
            <a:fillRect/>
          </a:stretch>
        </p:blipFill>
        <p:spPr bwMode="auto">
          <a:xfrm rot="5400000" flipH="1">
            <a:off x="-3009900" y="3009900"/>
            <a:ext cx="6858000" cy="838200"/>
          </a:xfrm>
          <a:prstGeom prst="rect">
            <a:avLst/>
          </a:prstGeom>
          <a:noFill/>
          <a:ln w="9525">
            <a:noFill/>
            <a:miter lim="800000"/>
            <a:headEnd/>
            <a:tailEnd/>
          </a:ln>
          <a:effectLst/>
        </p:spPr>
      </p:pic>
      <p:sp>
        <p:nvSpPr>
          <p:cNvPr id="5" name="Slide Number Placeholder 8"/>
          <p:cNvSpPr>
            <a:spLocks noGrp="1"/>
          </p:cNvSpPr>
          <p:nvPr>
            <p:ph type="sldNum" sz="quarter" idx="4"/>
          </p:nvPr>
        </p:nvSpPr>
        <p:spPr>
          <a:xfrm>
            <a:off x="406400" y="6400800"/>
            <a:ext cx="2032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10485120" y="6309361"/>
            <a:ext cx="1463040" cy="374617"/>
          </a:xfrm>
          <a:prstGeom prst="rect">
            <a:avLst/>
          </a:prstGeom>
          <a:noFill/>
          <a:ln>
            <a:noFill/>
          </a:ln>
        </p:spPr>
      </p:pic>
      <p:sp>
        <p:nvSpPr>
          <p:cNvPr id="5"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5" name="Line 229"/>
          <p:cNvSpPr>
            <a:spLocks noChangeShapeType="1"/>
          </p:cNvSpPr>
          <p:nvPr userDrawn="1"/>
        </p:nvSpPr>
        <p:spPr bwMode="auto">
          <a:xfrm flipH="1" flipV="1">
            <a:off x="0" y="152400"/>
            <a:ext cx="12192000" cy="0"/>
          </a:xfrm>
          <a:prstGeom prst="line">
            <a:avLst/>
          </a:prstGeom>
          <a:noFill/>
          <a:ln w="9525" algn="ctr">
            <a:solidFill>
              <a:srgbClr val="FFFFFE"/>
            </a:solidFill>
            <a:round/>
            <a:headEnd/>
            <a:tailEnd/>
          </a:ln>
        </p:spPr>
        <p:txBody>
          <a:bodyPr lIns="36576" tIns="36576" rIns="36576" bIns="36576"/>
          <a:lstStyle/>
          <a:p>
            <a:endParaRPr lang="en-US" sz="2400" dirty="0"/>
          </a:p>
        </p:txBody>
      </p:sp>
      <p:grpSp>
        <p:nvGrpSpPr>
          <p:cNvPr id="2" name="Group 221"/>
          <p:cNvGrpSpPr>
            <a:grpSpLocks/>
          </p:cNvGrpSpPr>
          <p:nvPr userDrawn="1"/>
        </p:nvGrpSpPr>
        <p:grpSpPr bwMode="auto">
          <a:xfrm flipH="1">
            <a:off x="0" y="1066800"/>
            <a:ext cx="12192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sz="2400" dirty="0"/>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sz="2400" dirty="0"/>
            </a:p>
          </p:txBody>
        </p:sp>
      </p:grpSp>
      <p:sp>
        <p:nvSpPr>
          <p:cNvPr id="6146" name="Rectangle 2"/>
          <p:cNvSpPr>
            <a:spLocks noGrp="1" noChangeArrowheads="1"/>
          </p:cNvSpPr>
          <p:nvPr userDrawn="1">
            <p:ph type="subTitle" idx="1"/>
          </p:nvPr>
        </p:nvSpPr>
        <p:spPr>
          <a:xfrm>
            <a:off x="0" y="3352800"/>
            <a:ext cx="12192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userDrawn="1">
            <p:ph type="ctrTitle"/>
          </p:nvPr>
        </p:nvSpPr>
        <p:spPr>
          <a:xfrm>
            <a:off x="0" y="2590800"/>
            <a:ext cx="12192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30" name="Picture 3"/>
          <p:cNvPicPr>
            <a:picLocks noChangeAspect="1" noChangeArrowheads="1"/>
          </p:cNvPicPr>
          <p:nvPr userDrawn="1"/>
        </p:nvPicPr>
        <p:blipFill>
          <a:blip r:embed="rId2"/>
          <a:srcRect l="7122"/>
          <a:stretch>
            <a:fillRect/>
          </a:stretch>
        </p:blipFill>
        <p:spPr bwMode="auto">
          <a:xfrm>
            <a:off x="1" y="-3231"/>
            <a:ext cx="12193305" cy="2136831"/>
          </a:xfrm>
          <a:prstGeom prst="rect">
            <a:avLst/>
          </a:prstGeom>
          <a:noFill/>
          <a:ln w="9525">
            <a:noFill/>
            <a:miter lim="800000"/>
            <a:headEnd/>
            <a:tailEnd/>
          </a:ln>
          <a:effectLst/>
        </p:spPr>
      </p:pic>
      <p:pic>
        <p:nvPicPr>
          <p:cNvPr id="32" name="Picture 4"/>
          <p:cNvPicPr>
            <a:picLocks noChangeAspect="1" noChangeArrowheads="1"/>
          </p:cNvPicPr>
          <p:nvPr userDrawn="1"/>
        </p:nvPicPr>
        <p:blipFill>
          <a:blip r:embed="rId3"/>
          <a:srcRect b="15385"/>
          <a:stretch>
            <a:fillRect/>
          </a:stretch>
        </p:blipFill>
        <p:spPr bwMode="auto">
          <a:xfrm>
            <a:off x="0" y="6019800"/>
            <a:ext cx="12192000" cy="838201"/>
          </a:xfrm>
          <a:prstGeom prst="rect">
            <a:avLst/>
          </a:prstGeom>
          <a:noFill/>
          <a:ln w="9525">
            <a:noFill/>
            <a:miter lim="800000"/>
            <a:headEnd/>
            <a:tailEnd/>
          </a:ln>
          <a:effectLst/>
        </p:spPr>
      </p:pic>
      <p:sp>
        <p:nvSpPr>
          <p:cNvPr id="33"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pic>
        <p:nvPicPr>
          <p:cNvPr id="12" name="Picture 2"/>
          <p:cNvPicPr>
            <a:picLocks noChangeAspect="1" noChangeArrowheads="1"/>
          </p:cNvPicPr>
          <p:nvPr userDrawn="1"/>
        </p:nvPicPr>
        <p:blipFill>
          <a:blip r:embed="rId4"/>
          <a:srcRect/>
          <a:stretch>
            <a:fillRect/>
          </a:stretch>
        </p:blipFill>
        <p:spPr bwMode="auto">
          <a:xfrm>
            <a:off x="20320" y="5562601"/>
            <a:ext cx="4754880" cy="852235"/>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a:blip r:embed="rId2"/>
          <a:srcRect/>
          <a:stretch>
            <a:fillRect/>
          </a:stretch>
        </p:blipFill>
        <p:spPr bwMode="auto">
          <a:xfrm>
            <a:off x="0" y="5867400"/>
            <a:ext cx="12192000" cy="990601"/>
          </a:xfrm>
          <a:prstGeom prst="rect">
            <a:avLst/>
          </a:prstGeom>
          <a:noFill/>
          <a:ln w="9525">
            <a:noFill/>
            <a:miter lim="800000"/>
            <a:headEnd/>
            <a:tailEnd/>
          </a:ln>
          <a:effectLst/>
        </p:spPr>
      </p:pic>
      <p:sp>
        <p:nvSpPr>
          <p:cNvPr id="2" name="Title 1"/>
          <p:cNvSpPr>
            <a:spLocks noGrp="1"/>
          </p:cNvSpPr>
          <p:nvPr>
            <p:ph type="title"/>
          </p:nvPr>
        </p:nvSpPr>
        <p:spPr>
          <a:xfrm>
            <a:off x="0" y="152400"/>
            <a:ext cx="12192000" cy="838200"/>
          </a:xfrm>
        </p:spPr>
        <p:txBody>
          <a:bodyPr tIns="0" bIns="0" anchor="ctr" anchorCtr="0"/>
          <a:lstStyle/>
          <a:p>
            <a:r>
              <a:rPr lang="en-US" dirty="0"/>
              <a:t>Click to edit Master title style</a:t>
            </a:r>
          </a:p>
        </p:txBody>
      </p:sp>
      <p:sp>
        <p:nvSpPr>
          <p:cNvPr id="3" name="Content Placeholder 2"/>
          <p:cNvSpPr>
            <a:spLocks noGrp="1"/>
          </p:cNvSpPr>
          <p:nvPr>
            <p:ph idx="1"/>
          </p:nvPr>
        </p:nvSpPr>
        <p:spPr>
          <a:xfrm>
            <a:off x="1117601" y="1524000"/>
            <a:ext cx="10215033"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Gold BSCC.png"/>
          <p:cNvPicPr>
            <a:picLocks noChangeAspect="1"/>
          </p:cNvPicPr>
          <p:nvPr userDrawn="1"/>
        </p:nvPicPr>
        <p:blipFill>
          <a:blip r:embed="rId3" cstate="print"/>
          <a:stretch>
            <a:fillRect/>
          </a:stretch>
        </p:blipFill>
        <p:spPr>
          <a:xfrm>
            <a:off x="10261096" y="6324601"/>
            <a:ext cx="1463040" cy="366366"/>
          </a:xfrm>
          <a:prstGeom prst="rect">
            <a:avLst/>
          </a:prstGeom>
        </p:spPr>
      </p:pic>
      <p:sp>
        <p:nvSpPr>
          <p:cNvPr id="10"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6840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773768" y="1676400"/>
            <a:ext cx="10215033"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Blue Gold Logo.png"/>
          <p:cNvPicPr>
            <a:picLocks noChangeAspect="1"/>
          </p:cNvPicPr>
          <p:nvPr userDrawn="1"/>
        </p:nvPicPr>
        <p:blipFill>
          <a:blip r:embed="rId2" cstate="print"/>
          <a:stretch>
            <a:fillRect/>
          </a:stretch>
        </p:blipFill>
        <p:spPr>
          <a:xfrm>
            <a:off x="10485120" y="6309361"/>
            <a:ext cx="1463040" cy="374617"/>
          </a:xfrm>
          <a:prstGeom prst="rect">
            <a:avLst/>
          </a:prstGeom>
          <a:noFill/>
          <a:ln>
            <a:noFill/>
          </a:ln>
        </p:spPr>
      </p:pic>
      <p:pic>
        <p:nvPicPr>
          <p:cNvPr id="6" name="Picture 4"/>
          <p:cNvPicPr>
            <a:picLocks noChangeAspect="1" noChangeArrowheads="1"/>
          </p:cNvPicPr>
          <p:nvPr userDrawn="1"/>
        </p:nvPicPr>
        <p:blipFill>
          <a:blip r:embed="rId3"/>
          <a:srcRect/>
          <a:stretch>
            <a:fillRect/>
          </a:stretch>
        </p:blipFill>
        <p:spPr bwMode="auto">
          <a:xfrm rot="5400000" flipH="1">
            <a:off x="-3009900" y="3009900"/>
            <a:ext cx="6858000" cy="838200"/>
          </a:xfrm>
          <a:prstGeom prst="rect">
            <a:avLst/>
          </a:prstGeom>
          <a:noFill/>
          <a:ln w="9525">
            <a:noFill/>
            <a:miter lim="800000"/>
            <a:headEnd/>
            <a:tailEnd/>
          </a:ln>
          <a:effectLst/>
        </p:spPr>
      </p:pic>
      <p:sp>
        <p:nvSpPr>
          <p:cNvPr id="9" name="Slide Number Placeholder 8"/>
          <p:cNvSpPr>
            <a:spLocks noGrp="1"/>
          </p:cNvSpPr>
          <p:nvPr>
            <p:ph type="sldNum" sz="quarter" idx="4"/>
          </p:nvPr>
        </p:nvSpPr>
        <p:spPr>
          <a:xfrm>
            <a:off x="304800" y="6400800"/>
            <a:ext cx="21336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988485" y="1752600"/>
            <a:ext cx="10215033"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152400"/>
            <a:ext cx="12192000" cy="838200"/>
          </a:xfrm>
        </p:spPr>
        <p:txBody>
          <a:bodyPr tIns="0" bIns="0" anchor="ctr" anchorCtr="0"/>
          <a:lstStyle/>
          <a:p>
            <a:r>
              <a:rPr lang="en-US" dirty="0"/>
              <a:t>Click to edit Master title style</a:t>
            </a:r>
          </a:p>
        </p:txBody>
      </p:sp>
      <p:pic>
        <p:nvPicPr>
          <p:cNvPr id="9" name="Picture 8" descr="Blue Gold Logo.png"/>
          <p:cNvPicPr>
            <a:picLocks noChangeAspect="1"/>
          </p:cNvPicPr>
          <p:nvPr userDrawn="1"/>
        </p:nvPicPr>
        <p:blipFill>
          <a:blip r:embed="rId2" cstate="print"/>
          <a:stretch>
            <a:fillRect/>
          </a:stretch>
        </p:blipFill>
        <p:spPr>
          <a:xfrm>
            <a:off x="10485120" y="6309361"/>
            <a:ext cx="1463040" cy="374617"/>
          </a:xfrm>
          <a:prstGeom prst="rect">
            <a:avLst/>
          </a:prstGeom>
          <a:noFill/>
          <a:ln>
            <a:noFill/>
          </a:ln>
        </p:spPr>
      </p:pic>
      <p:sp>
        <p:nvSpPr>
          <p:cNvPr id="8"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0967" y="1524000"/>
            <a:ext cx="5005917"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085" y="1524000"/>
            <a:ext cx="5005916"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0" y="152400"/>
            <a:ext cx="12192000" cy="838200"/>
          </a:xfrm>
        </p:spPr>
        <p:txBody>
          <a:bodyPr tIns="0" bIns="0" anchor="ctr" anchorCtr="0"/>
          <a:lstStyle/>
          <a:p>
            <a:r>
              <a:rPr lang="en-US" dirty="0"/>
              <a:t>Click to edit Master title style</a:t>
            </a:r>
          </a:p>
        </p:txBody>
      </p:sp>
      <p:pic>
        <p:nvPicPr>
          <p:cNvPr id="6" name="Picture 4"/>
          <p:cNvPicPr>
            <a:picLocks noChangeAspect="1" noChangeArrowheads="1"/>
          </p:cNvPicPr>
          <p:nvPr userDrawn="1"/>
        </p:nvPicPr>
        <p:blipFill>
          <a:blip r:embed="rId3"/>
          <a:srcRect/>
          <a:stretch>
            <a:fillRect/>
          </a:stretch>
        </p:blipFill>
        <p:spPr bwMode="auto">
          <a:xfrm>
            <a:off x="0" y="5867400"/>
            <a:ext cx="12192000" cy="990601"/>
          </a:xfrm>
          <a:prstGeom prst="rect">
            <a:avLst/>
          </a:prstGeom>
          <a:noFill/>
          <a:ln w="9525">
            <a:noFill/>
            <a:miter lim="800000"/>
            <a:headEnd/>
            <a:tailEnd/>
          </a:ln>
          <a:effectLst/>
        </p:spPr>
      </p:pic>
      <p:pic>
        <p:nvPicPr>
          <p:cNvPr id="7" name="Picture 6" descr="Gold BSCC.png"/>
          <p:cNvPicPr>
            <a:picLocks noChangeAspect="1"/>
          </p:cNvPicPr>
          <p:nvPr userDrawn="1"/>
        </p:nvPicPr>
        <p:blipFill>
          <a:blip r:embed="rId4" cstate="print"/>
          <a:stretch>
            <a:fillRect/>
          </a:stretch>
        </p:blipFill>
        <p:spPr>
          <a:xfrm>
            <a:off x="10261096" y="6324601"/>
            <a:ext cx="1463040" cy="366366"/>
          </a:xfrm>
          <a:prstGeom prst="rect">
            <a:avLst/>
          </a:prstGeom>
        </p:spPr>
      </p:pic>
      <p:sp>
        <p:nvSpPr>
          <p:cNvPr id="9"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0967" y="1600200"/>
            <a:ext cx="5005917"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085" y="1600200"/>
            <a:ext cx="5005916"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0" y="152400"/>
            <a:ext cx="12192000" cy="838200"/>
          </a:xfrm>
        </p:spPr>
        <p:txBody>
          <a:bodyPr tIns="0" bIns="0" anchor="ctr" anchorCtr="0"/>
          <a:lstStyle/>
          <a:p>
            <a:r>
              <a:rPr lang="en-US" dirty="0"/>
              <a:t>Click to edit Master title style</a:t>
            </a:r>
          </a:p>
        </p:txBody>
      </p:sp>
      <p:pic>
        <p:nvPicPr>
          <p:cNvPr id="10" name="Picture 9" descr="Blue Gold Logo.png"/>
          <p:cNvPicPr>
            <a:picLocks noChangeAspect="1"/>
          </p:cNvPicPr>
          <p:nvPr userDrawn="1"/>
        </p:nvPicPr>
        <p:blipFill>
          <a:blip r:embed="rId3" cstate="print"/>
          <a:stretch>
            <a:fillRect/>
          </a:stretch>
        </p:blipFill>
        <p:spPr>
          <a:xfrm>
            <a:off x="10485120" y="6309361"/>
            <a:ext cx="1463040" cy="374617"/>
          </a:xfrm>
          <a:prstGeom prst="rect">
            <a:avLst/>
          </a:prstGeom>
          <a:noFill/>
          <a:ln>
            <a:noFill/>
          </a:ln>
        </p:spPr>
      </p:pic>
      <p:sp>
        <p:nvSpPr>
          <p:cNvPr id="7"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12192000" cy="838200"/>
          </a:xfrm>
        </p:spPr>
        <p:txBody>
          <a:bodyPr tIns="0" bIns="0" anchor="ctr" anchorCtr="0"/>
          <a:lstStyle/>
          <a:p>
            <a:r>
              <a:rPr lang="en-US" dirty="0"/>
              <a:t>Click to edit Master title style</a:t>
            </a:r>
          </a:p>
        </p:txBody>
      </p:sp>
      <p:pic>
        <p:nvPicPr>
          <p:cNvPr id="4" name="Picture 4"/>
          <p:cNvPicPr>
            <a:picLocks noChangeAspect="1" noChangeArrowheads="1"/>
          </p:cNvPicPr>
          <p:nvPr userDrawn="1"/>
        </p:nvPicPr>
        <p:blipFill>
          <a:blip r:embed="rId2"/>
          <a:srcRect/>
          <a:stretch>
            <a:fillRect/>
          </a:stretch>
        </p:blipFill>
        <p:spPr bwMode="auto">
          <a:xfrm>
            <a:off x="0" y="5867400"/>
            <a:ext cx="12192000" cy="990601"/>
          </a:xfrm>
          <a:prstGeom prst="rect">
            <a:avLst/>
          </a:prstGeom>
          <a:noFill/>
          <a:ln w="9525">
            <a:noFill/>
            <a:miter lim="800000"/>
            <a:headEnd/>
            <a:tailEnd/>
          </a:ln>
          <a:effectLst/>
        </p:spPr>
      </p:pic>
      <p:pic>
        <p:nvPicPr>
          <p:cNvPr id="5" name="Picture 4" descr="Gold BSCC.png"/>
          <p:cNvPicPr>
            <a:picLocks noChangeAspect="1"/>
          </p:cNvPicPr>
          <p:nvPr userDrawn="1"/>
        </p:nvPicPr>
        <p:blipFill>
          <a:blip r:embed="rId3" cstate="print"/>
          <a:stretch>
            <a:fillRect/>
          </a:stretch>
        </p:blipFill>
        <p:spPr>
          <a:xfrm>
            <a:off x="10261096" y="6324601"/>
            <a:ext cx="1463040" cy="366366"/>
          </a:xfrm>
          <a:prstGeom prst="rect">
            <a:avLst/>
          </a:prstGeom>
        </p:spPr>
      </p:pic>
      <p:sp>
        <p:nvSpPr>
          <p:cNvPr id="6"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6840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6" name="Picture 5" descr="Blue Gold Logo.png"/>
          <p:cNvPicPr>
            <a:picLocks noChangeAspect="1"/>
          </p:cNvPicPr>
          <p:nvPr userDrawn="1"/>
        </p:nvPicPr>
        <p:blipFill>
          <a:blip r:embed="rId2" cstate="print"/>
          <a:stretch>
            <a:fillRect/>
          </a:stretch>
        </p:blipFill>
        <p:spPr>
          <a:xfrm>
            <a:off x="10485120" y="6309361"/>
            <a:ext cx="1463040" cy="374617"/>
          </a:xfrm>
          <a:prstGeom prst="rect">
            <a:avLst/>
          </a:prstGeom>
          <a:noFill/>
          <a:ln>
            <a:noFill/>
          </a:ln>
        </p:spPr>
      </p:pic>
      <p:pic>
        <p:nvPicPr>
          <p:cNvPr id="5" name="Picture 4"/>
          <p:cNvPicPr>
            <a:picLocks noChangeAspect="1" noChangeArrowheads="1"/>
          </p:cNvPicPr>
          <p:nvPr userDrawn="1"/>
        </p:nvPicPr>
        <p:blipFill>
          <a:blip r:embed="rId3"/>
          <a:srcRect/>
          <a:stretch>
            <a:fillRect/>
          </a:stretch>
        </p:blipFill>
        <p:spPr bwMode="auto">
          <a:xfrm rot="5400000" flipH="1">
            <a:off x="-3009900" y="3009900"/>
            <a:ext cx="6858000" cy="838200"/>
          </a:xfrm>
          <a:prstGeom prst="rect">
            <a:avLst/>
          </a:prstGeom>
          <a:noFill/>
          <a:ln w="9525">
            <a:noFill/>
            <a:miter lim="800000"/>
            <a:headEnd/>
            <a:tailEnd/>
          </a:ln>
          <a:effectLst/>
        </p:spPr>
      </p:pic>
      <p:sp>
        <p:nvSpPr>
          <p:cNvPr id="7" name="Slide Number Placeholder 8"/>
          <p:cNvSpPr>
            <a:spLocks noGrp="1"/>
          </p:cNvSpPr>
          <p:nvPr>
            <p:ph type="sldNum" sz="quarter" idx="4"/>
          </p:nvPr>
        </p:nvSpPr>
        <p:spPr>
          <a:xfrm>
            <a:off x="304800" y="6400800"/>
            <a:ext cx="2032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64D9A"/>
            </a:gs>
            <a:gs pos="21000">
              <a:schemeClr val="bg1"/>
            </a:gs>
            <a:gs pos="100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12192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7" name="Rectangle 5"/>
          <p:cNvSpPr>
            <a:spLocks noGrp="1" noChangeArrowheads="1"/>
          </p:cNvSpPr>
          <p:nvPr>
            <p:ph type="body" idx="1"/>
          </p:nvPr>
        </p:nvSpPr>
        <p:spPr bwMode="auto">
          <a:xfrm>
            <a:off x="1265768" y="1981200"/>
            <a:ext cx="1021503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p:cNvSpPr>
            <a:spLocks noGrp="1"/>
          </p:cNvSpPr>
          <p:nvPr>
            <p:ph type="sldNum" sz="quarter" idx="4"/>
          </p:nvPr>
        </p:nvSpPr>
        <p:spPr>
          <a:xfrm>
            <a:off x="0" y="6400800"/>
            <a:ext cx="2540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30"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2" r:id="rId11"/>
    <p:sldLayoutId id="2147483723" r:id="rId12"/>
    <p:sldLayoutId id="2147483725" r:id="rId13"/>
    <p:sldLayoutId id="2147483726" r:id="rId14"/>
    <p:sldLayoutId id="2147483728" r:id="rId15"/>
  </p:sldLayoutIdLst>
  <p:hf hdr="0" ftr="0" dt="0"/>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7"/>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7"/>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7"/>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7"/>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7"/>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scc.ca.gov/use-of-force-and-deescalation-training-pilot-progra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bscc.ca.gov/use-of-force-and-deescalation-training-pilot-progra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bscc.ca.gov/use-of-force-and-deescalation-training-pilot-progra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UFDTPilotProgram@bscc.ca.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3D23C5-4347-4C7C-96F3-885086C91B31}"/>
              </a:ext>
            </a:extLst>
          </p:cNvPr>
          <p:cNvSpPr>
            <a:spLocks noGrp="1"/>
          </p:cNvSpPr>
          <p:nvPr>
            <p:ph type="ctrTitle"/>
          </p:nvPr>
        </p:nvSpPr>
        <p:spPr>
          <a:xfrm>
            <a:off x="609600" y="2057400"/>
            <a:ext cx="10972800" cy="1143000"/>
          </a:xfrm>
        </p:spPr>
        <p:txBody>
          <a:bodyPr/>
          <a:lstStyle/>
          <a:p>
            <a:r>
              <a:rPr lang="en-US" dirty="0"/>
              <a:t>Use of Force and De-escalation Training Pilot Program</a:t>
            </a:r>
          </a:p>
        </p:txBody>
      </p:sp>
      <p:sp>
        <p:nvSpPr>
          <p:cNvPr id="2" name="TextBox 1">
            <a:extLst>
              <a:ext uri="{FF2B5EF4-FFF2-40B4-BE49-F238E27FC236}">
                <a16:creationId xmlns:a16="http://schemas.microsoft.com/office/drawing/2014/main" id="{78B1D72D-6E2C-57A1-345A-99FD1355B9BC}"/>
              </a:ext>
            </a:extLst>
          </p:cNvPr>
          <p:cNvSpPr txBox="1"/>
          <p:nvPr/>
        </p:nvSpPr>
        <p:spPr>
          <a:xfrm>
            <a:off x="2857500" y="3886200"/>
            <a:ext cx="6477000" cy="1569660"/>
          </a:xfrm>
          <a:prstGeom prst="rect">
            <a:avLst/>
          </a:prstGeom>
          <a:noFill/>
        </p:spPr>
        <p:txBody>
          <a:bodyPr wrap="square" rtlCol="0">
            <a:spAutoFit/>
          </a:bodyPr>
          <a:lstStyle/>
          <a:p>
            <a:pPr algn="ctr"/>
            <a:r>
              <a:rPr lang="en-US" sz="3200" dirty="0"/>
              <a:t>Reporting Requirements Webinar</a:t>
            </a:r>
          </a:p>
          <a:p>
            <a:pPr algn="ctr"/>
            <a:r>
              <a:rPr lang="en-US" sz="3200" dirty="0"/>
              <a:t>Date: May 17, 2023</a:t>
            </a:r>
          </a:p>
          <a:p>
            <a:pPr algn="ctr"/>
            <a:r>
              <a:rPr lang="en-US" sz="3200" dirty="0"/>
              <a:t>Start Time: 1:00PM</a:t>
            </a:r>
          </a:p>
        </p:txBody>
      </p:sp>
    </p:spTree>
  </p:cSld>
  <p:clrMapOvr>
    <a:masterClrMapping/>
  </p:clrMapOvr>
  <p:transition spd="slow" advTm="40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7AE-B7A0-40EC-832C-81FB4D87274B}"/>
              </a:ext>
            </a:extLst>
          </p:cNvPr>
          <p:cNvSpPr>
            <a:spLocks noGrp="1"/>
          </p:cNvSpPr>
          <p:nvPr>
            <p:ph type="title"/>
          </p:nvPr>
        </p:nvSpPr>
        <p:spPr/>
        <p:txBody>
          <a:bodyPr/>
          <a:lstStyle/>
          <a:p>
            <a:r>
              <a:rPr lang="en-US" dirty="0"/>
              <a:t>UFDT Baseline Data Report Demo</a:t>
            </a:r>
          </a:p>
        </p:txBody>
      </p:sp>
      <p:sp>
        <p:nvSpPr>
          <p:cNvPr id="3" name="Content Placeholder 2">
            <a:extLst>
              <a:ext uri="{FF2B5EF4-FFF2-40B4-BE49-F238E27FC236}">
                <a16:creationId xmlns:a16="http://schemas.microsoft.com/office/drawing/2014/main" id="{B905BA88-523B-4A0D-A2E6-1E042E682854}"/>
              </a:ext>
            </a:extLst>
          </p:cNvPr>
          <p:cNvSpPr>
            <a:spLocks noGrp="1"/>
          </p:cNvSpPr>
          <p:nvPr>
            <p:ph idx="1"/>
          </p:nvPr>
        </p:nvSpPr>
        <p:spPr/>
        <p:txBody>
          <a:bodyPr/>
          <a:lstStyle/>
          <a:p>
            <a:r>
              <a:rPr lang="en-US" dirty="0">
                <a:hlinkClick r:id="rId3"/>
              </a:rPr>
              <a:t>https://www.bscc.ca.gov/use-of-force-and-deescalation-training-pilot-program/</a:t>
            </a:r>
            <a:endParaRPr lang="en-US" dirty="0"/>
          </a:p>
        </p:txBody>
      </p:sp>
      <p:sp>
        <p:nvSpPr>
          <p:cNvPr id="4" name="Slide Number Placeholder 3">
            <a:extLst>
              <a:ext uri="{FF2B5EF4-FFF2-40B4-BE49-F238E27FC236}">
                <a16:creationId xmlns:a16="http://schemas.microsoft.com/office/drawing/2014/main" id="{5BCA7420-1C67-476B-8ED6-1C7D7F939EC8}"/>
              </a:ext>
            </a:extLst>
          </p:cNvPr>
          <p:cNvSpPr>
            <a:spLocks noGrp="1"/>
          </p:cNvSpPr>
          <p:nvPr>
            <p:ph type="sldNum" sz="quarter" idx="4"/>
          </p:nvPr>
        </p:nvSpPr>
        <p:spPr/>
        <p:txBody>
          <a:bodyPr/>
          <a:lstStyle/>
          <a:p>
            <a:fld id="{2C498954-1FAD-4511-87CC-02A7E6114CD3}" type="slidenum">
              <a:rPr lang="en-US" smtClean="0"/>
              <a:pPr/>
              <a:t>10</a:t>
            </a:fld>
            <a:endParaRPr lang="en-US" dirty="0"/>
          </a:p>
        </p:txBody>
      </p:sp>
      <p:sp>
        <p:nvSpPr>
          <p:cNvPr id="5" name="TextBox 4">
            <a:extLst>
              <a:ext uri="{FF2B5EF4-FFF2-40B4-BE49-F238E27FC236}">
                <a16:creationId xmlns:a16="http://schemas.microsoft.com/office/drawing/2014/main" id="{2618A10B-8B1F-4E3C-A83E-84AD8D994D67}"/>
              </a:ext>
            </a:extLst>
          </p:cNvPr>
          <p:cNvSpPr txBox="1"/>
          <p:nvPr/>
        </p:nvSpPr>
        <p:spPr>
          <a:xfrm>
            <a:off x="7086600" y="6490900"/>
            <a:ext cx="2971800" cy="276999"/>
          </a:xfrm>
          <a:prstGeom prst="rect">
            <a:avLst/>
          </a:prstGeom>
          <a:noFill/>
        </p:spPr>
        <p:txBody>
          <a:bodyPr wrap="square" rtlCol="0">
            <a:spAutoFit/>
          </a:bodyPr>
          <a:lstStyle/>
          <a:p>
            <a:pPr algn="r"/>
            <a:r>
              <a:rPr lang="en-US" sz="1200" dirty="0"/>
              <a:t>UFDT Data Reporting Guide Pages 4-5</a:t>
            </a:r>
          </a:p>
        </p:txBody>
      </p:sp>
    </p:spTree>
    <p:extLst>
      <p:ext uri="{BB962C8B-B14F-4D97-AF65-F5344CB8AC3E}">
        <p14:creationId xmlns:p14="http://schemas.microsoft.com/office/powerpoint/2010/main" val="408806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AFBB59-AC29-482E-BA5D-9E90A5CB34B1}"/>
              </a:ext>
            </a:extLst>
          </p:cNvPr>
          <p:cNvSpPr>
            <a:spLocks noGrp="1"/>
          </p:cNvSpPr>
          <p:nvPr>
            <p:ph type="ctrTitle"/>
          </p:nvPr>
        </p:nvSpPr>
        <p:spPr>
          <a:xfrm>
            <a:off x="0" y="3048000"/>
            <a:ext cx="12192000" cy="762000"/>
          </a:xfrm>
        </p:spPr>
        <p:txBody>
          <a:bodyPr/>
          <a:lstStyle/>
          <a:p>
            <a:r>
              <a:rPr lang="en-US" dirty="0"/>
              <a:t>UFDT Baseline Data Report</a:t>
            </a:r>
            <a:br>
              <a:rPr lang="en-US" dirty="0"/>
            </a:br>
            <a:br>
              <a:rPr lang="en-US" dirty="0"/>
            </a:br>
            <a:r>
              <a:rPr lang="en-US" dirty="0"/>
              <a:t>Questions?</a:t>
            </a:r>
          </a:p>
        </p:txBody>
      </p:sp>
      <p:sp>
        <p:nvSpPr>
          <p:cNvPr id="4" name="Slide Number Placeholder 3">
            <a:extLst>
              <a:ext uri="{FF2B5EF4-FFF2-40B4-BE49-F238E27FC236}">
                <a16:creationId xmlns:a16="http://schemas.microsoft.com/office/drawing/2014/main" id="{9317009D-2427-4DD8-92AE-96126391BDD2}"/>
              </a:ext>
            </a:extLst>
          </p:cNvPr>
          <p:cNvSpPr>
            <a:spLocks noGrp="1"/>
          </p:cNvSpPr>
          <p:nvPr>
            <p:ph type="sldNum" sz="quarter" idx="4"/>
          </p:nvPr>
        </p:nvSpPr>
        <p:spPr/>
        <p:txBody>
          <a:bodyPr/>
          <a:lstStyle/>
          <a:p>
            <a:fld id="{2C498954-1FAD-4511-87CC-02A7E6114CD3}" type="slidenum">
              <a:rPr lang="en-US" smtClean="0"/>
              <a:pPr/>
              <a:t>11</a:t>
            </a:fld>
            <a:endParaRPr lang="en-US" dirty="0"/>
          </a:p>
        </p:txBody>
      </p:sp>
    </p:spTree>
    <p:extLst>
      <p:ext uri="{BB962C8B-B14F-4D97-AF65-F5344CB8AC3E}">
        <p14:creationId xmlns:p14="http://schemas.microsoft.com/office/powerpoint/2010/main" val="106369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7AE-B7A0-40EC-832C-81FB4D87274B}"/>
              </a:ext>
            </a:extLst>
          </p:cNvPr>
          <p:cNvSpPr>
            <a:spLocks noGrp="1"/>
          </p:cNvSpPr>
          <p:nvPr>
            <p:ph type="title"/>
          </p:nvPr>
        </p:nvSpPr>
        <p:spPr/>
        <p:txBody>
          <a:bodyPr/>
          <a:lstStyle/>
          <a:p>
            <a:r>
              <a:rPr lang="en-US" dirty="0"/>
              <a:t>UFDT Annual Data Report Demo</a:t>
            </a:r>
          </a:p>
        </p:txBody>
      </p:sp>
      <p:sp>
        <p:nvSpPr>
          <p:cNvPr id="3" name="Content Placeholder 2">
            <a:extLst>
              <a:ext uri="{FF2B5EF4-FFF2-40B4-BE49-F238E27FC236}">
                <a16:creationId xmlns:a16="http://schemas.microsoft.com/office/drawing/2014/main" id="{B905BA88-523B-4A0D-A2E6-1E042E682854}"/>
              </a:ext>
            </a:extLst>
          </p:cNvPr>
          <p:cNvSpPr>
            <a:spLocks noGrp="1"/>
          </p:cNvSpPr>
          <p:nvPr>
            <p:ph idx="1"/>
          </p:nvPr>
        </p:nvSpPr>
        <p:spPr/>
        <p:txBody>
          <a:bodyPr/>
          <a:lstStyle/>
          <a:p>
            <a:r>
              <a:rPr lang="en-US" dirty="0">
                <a:hlinkClick r:id="rId3"/>
              </a:rPr>
              <a:t>https://www.bscc.ca.gov/use-of-force-and-deescalation-training-pilot-program/</a:t>
            </a:r>
            <a:endParaRPr lang="en-US" dirty="0"/>
          </a:p>
        </p:txBody>
      </p:sp>
      <p:sp>
        <p:nvSpPr>
          <p:cNvPr id="4" name="Slide Number Placeholder 3">
            <a:extLst>
              <a:ext uri="{FF2B5EF4-FFF2-40B4-BE49-F238E27FC236}">
                <a16:creationId xmlns:a16="http://schemas.microsoft.com/office/drawing/2014/main" id="{5BCA7420-1C67-476B-8ED6-1C7D7F939EC8}"/>
              </a:ext>
            </a:extLst>
          </p:cNvPr>
          <p:cNvSpPr>
            <a:spLocks noGrp="1"/>
          </p:cNvSpPr>
          <p:nvPr>
            <p:ph type="sldNum" sz="quarter" idx="4"/>
          </p:nvPr>
        </p:nvSpPr>
        <p:spPr/>
        <p:txBody>
          <a:bodyPr/>
          <a:lstStyle/>
          <a:p>
            <a:fld id="{2C498954-1FAD-4511-87CC-02A7E6114CD3}" type="slidenum">
              <a:rPr lang="en-US" smtClean="0"/>
              <a:pPr/>
              <a:t>12</a:t>
            </a:fld>
            <a:endParaRPr lang="en-US" dirty="0"/>
          </a:p>
        </p:txBody>
      </p:sp>
      <p:sp>
        <p:nvSpPr>
          <p:cNvPr id="5" name="TextBox 4">
            <a:extLst>
              <a:ext uri="{FF2B5EF4-FFF2-40B4-BE49-F238E27FC236}">
                <a16:creationId xmlns:a16="http://schemas.microsoft.com/office/drawing/2014/main" id="{F9DAA000-4C04-495B-AF38-DEBBC8533AB3}"/>
              </a:ext>
            </a:extLst>
          </p:cNvPr>
          <p:cNvSpPr txBox="1"/>
          <p:nvPr/>
        </p:nvSpPr>
        <p:spPr>
          <a:xfrm>
            <a:off x="7086600" y="6490900"/>
            <a:ext cx="2971800" cy="276999"/>
          </a:xfrm>
          <a:prstGeom prst="rect">
            <a:avLst/>
          </a:prstGeom>
          <a:noFill/>
        </p:spPr>
        <p:txBody>
          <a:bodyPr wrap="square" rtlCol="0">
            <a:spAutoFit/>
          </a:bodyPr>
          <a:lstStyle/>
          <a:p>
            <a:pPr algn="r"/>
            <a:r>
              <a:rPr lang="en-US" sz="1200" dirty="0"/>
              <a:t>UFDT Data Reporting Guide Pages 6-11</a:t>
            </a:r>
          </a:p>
        </p:txBody>
      </p:sp>
    </p:spTree>
    <p:extLst>
      <p:ext uri="{BB962C8B-B14F-4D97-AF65-F5344CB8AC3E}">
        <p14:creationId xmlns:p14="http://schemas.microsoft.com/office/powerpoint/2010/main" val="189579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AFBB59-AC29-482E-BA5D-9E90A5CB34B1}"/>
              </a:ext>
            </a:extLst>
          </p:cNvPr>
          <p:cNvSpPr>
            <a:spLocks noGrp="1"/>
          </p:cNvSpPr>
          <p:nvPr>
            <p:ph type="ctrTitle"/>
          </p:nvPr>
        </p:nvSpPr>
        <p:spPr>
          <a:xfrm>
            <a:off x="0" y="3048000"/>
            <a:ext cx="12192000" cy="762000"/>
          </a:xfrm>
        </p:spPr>
        <p:txBody>
          <a:bodyPr/>
          <a:lstStyle/>
          <a:p>
            <a:r>
              <a:rPr lang="en-US" dirty="0"/>
              <a:t>UFDT Annual Data Report</a:t>
            </a:r>
            <a:br>
              <a:rPr lang="en-US" dirty="0"/>
            </a:br>
            <a:br>
              <a:rPr lang="en-US" dirty="0"/>
            </a:br>
            <a:r>
              <a:rPr lang="en-US" dirty="0"/>
              <a:t>Questions?</a:t>
            </a:r>
          </a:p>
        </p:txBody>
      </p:sp>
      <p:sp>
        <p:nvSpPr>
          <p:cNvPr id="4" name="Slide Number Placeholder 3">
            <a:extLst>
              <a:ext uri="{FF2B5EF4-FFF2-40B4-BE49-F238E27FC236}">
                <a16:creationId xmlns:a16="http://schemas.microsoft.com/office/drawing/2014/main" id="{9317009D-2427-4DD8-92AE-96126391BDD2}"/>
              </a:ext>
            </a:extLst>
          </p:cNvPr>
          <p:cNvSpPr>
            <a:spLocks noGrp="1"/>
          </p:cNvSpPr>
          <p:nvPr>
            <p:ph type="sldNum" sz="quarter" idx="4"/>
          </p:nvPr>
        </p:nvSpPr>
        <p:spPr/>
        <p:txBody>
          <a:bodyPr/>
          <a:lstStyle/>
          <a:p>
            <a:fld id="{2C498954-1FAD-4511-87CC-02A7E6114CD3}" type="slidenum">
              <a:rPr lang="en-US" smtClean="0"/>
              <a:pPr/>
              <a:t>13</a:t>
            </a:fld>
            <a:endParaRPr lang="en-US" dirty="0"/>
          </a:p>
        </p:txBody>
      </p:sp>
    </p:spTree>
    <p:extLst>
      <p:ext uri="{BB962C8B-B14F-4D97-AF65-F5344CB8AC3E}">
        <p14:creationId xmlns:p14="http://schemas.microsoft.com/office/powerpoint/2010/main" val="37394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4199-7906-4309-9881-C87D2E8D840D}"/>
              </a:ext>
            </a:extLst>
          </p:cNvPr>
          <p:cNvSpPr>
            <a:spLocks noGrp="1"/>
          </p:cNvSpPr>
          <p:nvPr>
            <p:ph type="title"/>
          </p:nvPr>
        </p:nvSpPr>
        <p:spPr/>
        <p:txBody>
          <a:bodyPr/>
          <a:lstStyle/>
          <a:p>
            <a:r>
              <a:rPr lang="en-US" dirty="0"/>
              <a:t>UFDT Expenditure Report</a:t>
            </a:r>
          </a:p>
        </p:txBody>
      </p:sp>
      <p:sp>
        <p:nvSpPr>
          <p:cNvPr id="3" name="Content Placeholder 2">
            <a:extLst>
              <a:ext uri="{FF2B5EF4-FFF2-40B4-BE49-F238E27FC236}">
                <a16:creationId xmlns:a16="http://schemas.microsoft.com/office/drawing/2014/main" id="{E609AA2A-BBA3-4438-BA66-39594C55A28F}"/>
              </a:ext>
            </a:extLst>
          </p:cNvPr>
          <p:cNvSpPr>
            <a:spLocks noGrp="1"/>
          </p:cNvSpPr>
          <p:nvPr>
            <p:ph idx="1"/>
          </p:nvPr>
        </p:nvSpPr>
        <p:spPr/>
        <p:txBody>
          <a:bodyPr/>
          <a:lstStyle/>
          <a:p>
            <a:r>
              <a:rPr lang="en-US" dirty="0"/>
              <a:t>Only complete and submit with 3</a:t>
            </a:r>
            <a:r>
              <a:rPr lang="en-US" baseline="30000" dirty="0"/>
              <a:t>rd</a:t>
            </a:r>
            <a:r>
              <a:rPr lang="en-US" dirty="0"/>
              <a:t> Annual Data Report</a:t>
            </a:r>
          </a:p>
          <a:p>
            <a:r>
              <a:rPr lang="en-US" dirty="0"/>
              <a:t>Demo</a:t>
            </a:r>
          </a:p>
          <a:p>
            <a:pPr lvl="1"/>
            <a:r>
              <a:rPr lang="en-US" dirty="0">
                <a:hlinkClick r:id="rId2"/>
              </a:rPr>
              <a:t>https://www.bscc.ca.gov/use-of-force-and-deescalation-training-pilot-program/</a:t>
            </a:r>
            <a:endParaRPr lang="en-US" dirty="0"/>
          </a:p>
        </p:txBody>
      </p:sp>
      <p:sp>
        <p:nvSpPr>
          <p:cNvPr id="4" name="Slide Number Placeholder 3">
            <a:extLst>
              <a:ext uri="{FF2B5EF4-FFF2-40B4-BE49-F238E27FC236}">
                <a16:creationId xmlns:a16="http://schemas.microsoft.com/office/drawing/2014/main" id="{03267C26-DA1B-463A-8163-BB355CED9E31}"/>
              </a:ext>
            </a:extLst>
          </p:cNvPr>
          <p:cNvSpPr>
            <a:spLocks noGrp="1"/>
          </p:cNvSpPr>
          <p:nvPr>
            <p:ph type="sldNum" sz="quarter" idx="4"/>
          </p:nvPr>
        </p:nvSpPr>
        <p:spPr/>
        <p:txBody>
          <a:bodyPr/>
          <a:lstStyle/>
          <a:p>
            <a:fld id="{2C498954-1FAD-4511-87CC-02A7E6114CD3}" type="slidenum">
              <a:rPr lang="en-US" smtClean="0"/>
              <a:pPr/>
              <a:t>14</a:t>
            </a:fld>
            <a:endParaRPr lang="en-US" dirty="0"/>
          </a:p>
        </p:txBody>
      </p:sp>
      <p:sp>
        <p:nvSpPr>
          <p:cNvPr id="5" name="TextBox 4">
            <a:extLst>
              <a:ext uri="{FF2B5EF4-FFF2-40B4-BE49-F238E27FC236}">
                <a16:creationId xmlns:a16="http://schemas.microsoft.com/office/drawing/2014/main" id="{60A0270A-3A2B-47FA-B8FC-3B621A56AE16}"/>
              </a:ext>
            </a:extLst>
          </p:cNvPr>
          <p:cNvSpPr txBox="1"/>
          <p:nvPr/>
        </p:nvSpPr>
        <p:spPr>
          <a:xfrm>
            <a:off x="6934200" y="6490900"/>
            <a:ext cx="3124200" cy="276999"/>
          </a:xfrm>
          <a:prstGeom prst="rect">
            <a:avLst/>
          </a:prstGeom>
          <a:noFill/>
        </p:spPr>
        <p:txBody>
          <a:bodyPr wrap="square" rtlCol="0">
            <a:spAutoFit/>
          </a:bodyPr>
          <a:lstStyle/>
          <a:p>
            <a:pPr algn="r"/>
            <a:r>
              <a:rPr lang="en-US" sz="1200" dirty="0"/>
              <a:t>UFDT Data Reporting Guide Pages 11-12</a:t>
            </a:r>
          </a:p>
        </p:txBody>
      </p:sp>
    </p:spTree>
    <p:extLst>
      <p:ext uri="{BB962C8B-B14F-4D97-AF65-F5344CB8AC3E}">
        <p14:creationId xmlns:p14="http://schemas.microsoft.com/office/powerpoint/2010/main" val="297601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531E-8766-459A-B843-0AA4255B6A97}"/>
              </a:ext>
            </a:extLst>
          </p:cNvPr>
          <p:cNvSpPr>
            <a:spLocks noGrp="1"/>
          </p:cNvSpPr>
          <p:nvPr>
            <p:ph type="title"/>
          </p:nvPr>
        </p:nvSpPr>
        <p:spPr/>
        <p:txBody>
          <a:bodyPr/>
          <a:lstStyle/>
          <a:p>
            <a:r>
              <a:rPr lang="en-US" dirty="0"/>
              <a:t>Technical Assistance</a:t>
            </a:r>
          </a:p>
        </p:txBody>
      </p:sp>
      <p:sp>
        <p:nvSpPr>
          <p:cNvPr id="3" name="Content Placeholder 2">
            <a:extLst>
              <a:ext uri="{FF2B5EF4-FFF2-40B4-BE49-F238E27FC236}">
                <a16:creationId xmlns:a16="http://schemas.microsoft.com/office/drawing/2014/main" id="{E309B929-B8C8-491D-BAC7-84376ECB3A0F}"/>
              </a:ext>
            </a:extLst>
          </p:cNvPr>
          <p:cNvSpPr>
            <a:spLocks noGrp="1"/>
          </p:cNvSpPr>
          <p:nvPr>
            <p:ph idx="1"/>
          </p:nvPr>
        </p:nvSpPr>
        <p:spPr/>
        <p:txBody>
          <a:bodyPr/>
          <a:lstStyle/>
          <a:p>
            <a:r>
              <a:rPr lang="en-US" dirty="0"/>
              <a:t>Email questions or concerns to:</a:t>
            </a:r>
          </a:p>
          <a:p>
            <a:pPr marL="449262" lvl="1" indent="0" algn="ctr">
              <a:buNone/>
            </a:pPr>
            <a:r>
              <a:rPr lang="en-US" sz="3200" dirty="0">
                <a:solidFill>
                  <a:srgbClr val="00B0F0"/>
                </a:solidFill>
                <a:hlinkClick r:id="rId3">
                  <a:extLst>
                    <a:ext uri="{A12FA001-AC4F-418D-AE19-62706E023703}">
                      <ahyp:hlinkClr xmlns:ahyp="http://schemas.microsoft.com/office/drawing/2018/hyperlinkcolor" val="tx"/>
                    </a:ext>
                  </a:extLst>
                </a:hlinkClick>
              </a:rPr>
              <a:t>UFDTPilotProgram@bscc.ca.gov</a:t>
            </a:r>
            <a:endParaRPr lang="en-US" sz="3200" dirty="0">
              <a:solidFill>
                <a:srgbClr val="00B0F0"/>
              </a:solidFill>
            </a:endParaRPr>
          </a:p>
        </p:txBody>
      </p:sp>
      <p:sp>
        <p:nvSpPr>
          <p:cNvPr id="4" name="Slide Number Placeholder 3">
            <a:extLst>
              <a:ext uri="{FF2B5EF4-FFF2-40B4-BE49-F238E27FC236}">
                <a16:creationId xmlns:a16="http://schemas.microsoft.com/office/drawing/2014/main" id="{8DF8BE3F-40EE-491E-A61B-4D82247C5D0D}"/>
              </a:ext>
            </a:extLst>
          </p:cNvPr>
          <p:cNvSpPr>
            <a:spLocks noGrp="1"/>
          </p:cNvSpPr>
          <p:nvPr>
            <p:ph type="sldNum" sz="quarter" idx="4"/>
          </p:nvPr>
        </p:nvSpPr>
        <p:spPr/>
        <p:txBody>
          <a:bodyPr/>
          <a:lstStyle/>
          <a:p>
            <a:fld id="{2C498954-1FAD-4511-87CC-02A7E6114CD3}" type="slidenum">
              <a:rPr lang="en-US" smtClean="0"/>
              <a:pPr/>
              <a:t>15</a:t>
            </a:fld>
            <a:endParaRPr lang="en-US" dirty="0"/>
          </a:p>
        </p:txBody>
      </p:sp>
    </p:spTree>
    <p:extLst>
      <p:ext uri="{BB962C8B-B14F-4D97-AF65-F5344CB8AC3E}">
        <p14:creationId xmlns:p14="http://schemas.microsoft.com/office/powerpoint/2010/main" val="287553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628E-06A8-4F7C-BBFB-5DC28F7DE38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EAD42FE-5909-4EBD-8D91-D31E0018ADB8}"/>
              </a:ext>
            </a:extLst>
          </p:cNvPr>
          <p:cNvSpPr>
            <a:spLocks noGrp="1"/>
          </p:cNvSpPr>
          <p:nvPr>
            <p:ph idx="1"/>
          </p:nvPr>
        </p:nvSpPr>
        <p:spPr/>
        <p:txBody>
          <a:bodyPr/>
          <a:lstStyle/>
          <a:p>
            <a:r>
              <a:rPr lang="en-US" dirty="0"/>
              <a:t>Introductions</a:t>
            </a:r>
          </a:p>
          <a:p>
            <a:r>
              <a:rPr lang="en-US" dirty="0"/>
              <a:t>Program Background</a:t>
            </a:r>
          </a:p>
          <a:p>
            <a:r>
              <a:rPr lang="en-US" dirty="0"/>
              <a:t>Program Description</a:t>
            </a:r>
          </a:p>
          <a:p>
            <a:r>
              <a:rPr lang="en-US" dirty="0"/>
              <a:t>Program Reporting Requirements</a:t>
            </a:r>
          </a:p>
          <a:p>
            <a:r>
              <a:rPr lang="en-US" dirty="0"/>
              <a:t>Program Reports</a:t>
            </a:r>
          </a:p>
          <a:p>
            <a:r>
              <a:rPr lang="en-US" dirty="0"/>
              <a:t>Questions</a:t>
            </a:r>
          </a:p>
        </p:txBody>
      </p:sp>
      <p:sp>
        <p:nvSpPr>
          <p:cNvPr id="4" name="Slide Number Placeholder 3">
            <a:extLst>
              <a:ext uri="{FF2B5EF4-FFF2-40B4-BE49-F238E27FC236}">
                <a16:creationId xmlns:a16="http://schemas.microsoft.com/office/drawing/2014/main" id="{47013EF6-2303-4F7D-8BE0-84568AD1E432}"/>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C498954-1FAD-4511-87CC-02A7E6114CD3}" type="slidenum">
              <a:rPr kumimoji="0" lang="en-US" sz="1200" b="1" i="0" u="none" strike="noStrike" kern="1200" cap="none" spc="80" normalizeH="0" baseline="0" noProof="0" smtClean="0">
                <a:ln>
                  <a:noFill/>
                </a:ln>
                <a:solidFill>
                  <a:srgbClr val="DACDAE"/>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80" normalizeH="0" baseline="0" noProof="0" dirty="0">
              <a:ln>
                <a:noFill/>
              </a:ln>
              <a:solidFill>
                <a:srgbClr val="DACDA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9923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AFBB59-AC29-482E-BA5D-9E90A5CB34B1}"/>
              </a:ext>
            </a:extLst>
          </p:cNvPr>
          <p:cNvSpPr>
            <a:spLocks noGrp="1"/>
          </p:cNvSpPr>
          <p:nvPr>
            <p:ph type="ctrTitle"/>
          </p:nvPr>
        </p:nvSpPr>
        <p:spPr>
          <a:xfrm>
            <a:off x="0" y="3048000"/>
            <a:ext cx="12192000" cy="762000"/>
          </a:xfrm>
        </p:spPr>
        <p:txBody>
          <a:bodyPr/>
          <a:lstStyle/>
          <a:p>
            <a:r>
              <a:rPr lang="en-US" dirty="0"/>
              <a:t>INTRODUCTIONS</a:t>
            </a:r>
          </a:p>
        </p:txBody>
      </p:sp>
      <p:sp>
        <p:nvSpPr>
          <p:cNvPr id="4" name="Slide Number Placeholder 3">
            <a:extLst>
              <a:ext uri="{FF2B5EF4-FFF2-40B4-BE49-F238E27FC236}">
                <a16:creationId xmlns:a16="http://schemas.microsoft.com/office/drawing/2014/main" id="{9317009D-2427-4DD8-92AE-96126391BDD2}"/>
              </a:ext>
            </a:extLst>
          </p:cNvPr>
          <p:cNvSpPr>
            <a:spLocks noGrp="1"/>
          </p:cNvSpPr>
          <p:nvPr>
            <p:ph type="sldNum" sz="quarter" idx="4"/>
          </p:nvPr>
        </p:nvSpPr>
        <p:spPr/>
        <p:txBody>
          <a:bodyPr/>
          <a:lstStyle/>
          <a:p>
            <a:fld id="{2C498954-1FAD-4511-87CC-02A7E6114CD3}" type="slidenum">
              <a:rPr lang="en-US" smtClean="0"/>
              <a:pPr/>
              <a:t>3</a:t>
            </a:fld>
            <a:endParaRPr lang="en-US" dirty="0"/>
          </a:p>
        </p:txBody>
      </p:sp>
    </p:spTree>
    <p:extLst>
      <p:ext uri="{BB962C8B-B14F-4D97-AF65-F5344CB8AC3E}">
        <p14:creationId xmlns:p14="http://schemas.microsoft.com/office/powerpoint/2010/main" val="313768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949F-20E2-4861-982D-318513EDC637}"/>
              </a:ext>
            </a:extLst>
          </p:cNvPr>
          <p:cNvSpPr>
            <a:spLocks noGrp="1"/>
          </p:cNvSpPr>
          <p:nvPr>
            <p:ph type="title"/>
          </p:nvPr>
        </p:nvSpPr>
        <p:spPr/>
        <p:txBody>
          <a:bodyPr/>
          <a:lstStyle/>
          <a:p>
            <a:r>
              <a:rPr lang="en-US" dirty="0"/>
              <a:t>Program Background</a:t>
            </a:r>
          </a:p>
        </p:txBody>
      </p:sp>
      <p:sp>
        <p:nvSpPr>
          <p:cNvPr id="3" name="Content Placeholder 2">
            <a:extLst>
              <a:ext uri="{FF2B5EF4-FFF2-40B4-BE49-F238E27FC236}">
                <a16:creationId xmlns:a16="http://schemas.microsoft.com/office/drawing/2014/main" id="{1807B9C3-6A7D-40DB-BCB4-982415BF546A}"/>
              </a:ext>
            </a:extLst>
          </p:cNvPr>
          <p:cNvSpPr>
            <a:spLocks noGrp="1"/>
          </p:cNvSpPr>
          <p:nvPr>
            <p:ph idx="1"/>
          </p:nvPr>
        </p:nvSpPr>
        <p:spPr>
          <a:xfrm>
            <a:off x="914400" y="1524000"/>
            <a:ext cx="10693399" cy="4114800"/>
          </a:xfrm>
        </p:spPr>
        <p:txBody>
          <a:bodyPr/>
          <a:lstStyle/>
          <a:p>
            <a:r>
              <a:rPr lang="en-US" dirty="0"/>
              <a:t>2022 Budget Act (Assembly Bill 178, Chapter 45, Statutes of 2022) established the Use of Force and De-escalation Training (UFDT) Pilot Program</a:t>
            </a:r>
          </a:p>
          <a:p>
            <a:r>
              <a:rPr lang="en-US" dirty="0"/>
              <a:t>$9,700,000 in funding over three years to six agencies</a:t>
            </a:r>
          </a:p>
        </p:txBody>
      </p:sp>
      <p:sp>
        <p:nvSpPr>
          <p:cNvPr id="4" name="Slide Number Placeholder 3">
            <a:extLst>
              <a:ext uri="{FF2B5EF4-FFF2-40B4-BE49-F238E27FC236}">
                <a16:creationId xmlns:a16="http://schemas.microsoft.com/office/drawing/2014/main" id="{9E34B735-68F7-4141-A24B-FC06030D4231}"/>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C498954-1FAD-4511-87CC-02A7E6114CD3}" type="slidenum">
              <a:rPr kumimoji="0" lang="en-US" sz="1200" b="1" i="0" u="none" strike="noStrike" kern="1200" cap="none" spc="80" normalizeH="0" baseline="0" noProof="0" smtClean="0">
                <a:ln>
                  <a:noFill/>
                </a:ln>
                <a:solidFill>
                  <a:srgbClr val="DACDAE"/>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80" normalizeH="0" baseline="0" noProof="0" dirty="0">
              <a:ln>
                <a:noFill/>
              </a:ln>
              <a:solidFill>
                <a:srgbClr val="DACDAE"/>
              </a:solidFill>
              <a:effectLst/>
              <a:uLnTx/>
              <a:uFillTx/>
              <a:latin typeface="Arial" pitchFamily="34" charset="0"/>
              <a:ea typeface="+mn-ea"/>
              <a:cs typeface="Arial" pitchFamily="34" charset="0"/>
            </a:endParaRPr>
          </a:p>
        </p:txBody>
      </p:sp>
      <p:sp>
        <p:nvSpPr>
          <p:cNvPr id="5" name="TextBox 4">
            <a:extLst>
              <a:ext uri="{FF2B5EF4-FFF2-40B4-BE49-F238E27FC236}">
                <a16:creationId xmlns:a16="http://schemas.microsoft.com/office/drawing/2014/main" id="{1684F2D7-E83C-4FED-A316-2CD3AF80185A}"/>
              </a:ext>
            </a:extLst>
          </p:cNvPr>
          <p:cNvSpPr txBox="1"/>
          <p:nvPr/>
        </p:nvSpPr>
        <p:spPr>
          <a:xfrm>
            <a:off x="7086600" y="6490900"/>
            <a:ext cx="2971800" cy="276999"/>
          </a:xfrm>
          <a:prstGeom prst="rect">
            <a:avLst/>
          </a:prstGeom>
          <a:noFill/>
        </p:spPr>
        <p:txBody>
          <a:bodyPr wrap="square" rtlCol="0">
            <a:spAutoFit/>
          </a:bodyPr>
          <a:lstStyle/>
          <a:p>
            <a:pPr algn="r"/>
            <a:r>
              <a:rPr lang="en-US" sz="1200" dirty="0"/>
              <a:t>UFDT Data Reporting Guide Page 1</a:t>
            </a:r>
          </a:p>
        </p:txBody>
      </p:sp>
    </p:spTree>
    <p:extLst>
      <p:ext uri="{BB962C8B-B14F-4D97-AF65-F5344CB8AC3E}">
        <p14:creationId xmlns:p14="http://schemas.microsoft.com/office/powerpoint/2010/main" val="349938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7994-074D-4B4D-87B0-91856EA35103}"/>
              </a:ext>
            </a:extLst>
          </p:cNvPr>
          <p:cNvSpPr>
            <a:spLocks noGrp="1"/>
          </p:cNvSpPr>
          <p:nvPr>
            <p:ph type="title"/>
          </p:nvPr>
        </p:nvSpPr>
        <p:spPr/>
        <p:txBody>
          <a:bodyPr/>
          <a:lstStyle/>
          <a:p>
            <a:r>
              <a:rPr lang="en-US" dirty="0"/>
              <a:t>Program Description</a:t>
            </a:r>
          </a:p>
        </p:txBody>
      </p:sp>
      <p:sp>
        <p:nvSpPr>
          <p:cNvPr id="3" name="Content Placeholder 2">
            <a:extLst>
              <a:ext uri="{FF2B5EF4-FFF2-40B4-BE49-F238E27FC236}">
                <a16:creationId xmlns:a16="http://schemas.microsoft.com/office/drawing/2014/main" id="{3CF8632E-F2B7-4B4A-9EE3-5BB90F62F9B5}"/>
              </a:ext>
            </a:extLst>
          </p:cNvPr>
          <p:cNvSpPr>
            <a:spLocks noGrp="1"/>
          </p:cNvSpPr>
          <p:nvPr>
            <p:ph idx="1"/>
          </p:nvPr>
        </p:nvSpPr>
        <p:spPr/>
        <p:txBody>
          <a:bodyPr/>
          <a:lstStyle/>
          <a:p>
            <a:r>
              <a:rPr lang="en-US" dirty="0"/>
              <a:t>Use of force and de-escalation training approved by the Commission on Peace Officers Standards and Training (POST)</a:t>
            </a:r>
          </a:p>
          <a:p>
            <a:r>
              <a:rPr lang="en-US" dirty="0"/>
              <a:t>No more than 10 percent of the grant funding used for staffing hours, including overtime and backfills</a:t>
            </a:r>
          </a:p>
        </p:txBody>
      </p:sp>
      <p:sp>
        <p:nvSpPr>
          <p:cNvPr id="4" name="Slide Number Placeholder 3">
            <a:extLst>
              <a:ext uri="{FF2B5EF4-FFF2-40B4-BE49-F238E27FC236}">
                <a16:creationId xmlns:a16="http://schemas.microsoft.com/office/drawing/2014/main" id="{DCB31DCC-3F24-449B-AECC-612176C70C4A}"/>
              </a:ext>
            </a:extLst>
          </p:cNvPr>
          <p:cNvSpPr>
            <a:spLocks noGrp="1"/>
          </p:cNvSpPr>
          <p:nvPr>
            <p:ph type="sldNum" sz="quarter" idx="4"/>
          </p:nvPr>
        </p:nvSpPr>
        <p:spPr/>
        <p:txBody>
          <a:bodyPr/>
          <a:lstStyle/>
          <a:p>
            <a:fld id="{2C498954-1FAD-4511-87CC-02A7E6114CD3}" type="slidenum">
              <a:rPr lang="en-US" smtClean="0"/>
              <a:pPr/>
              <a:t>5</a:t>
            </a:fld>
            <a:endParaRPr lang="en-US" dirty="0"/>
          </a:p>
        </p:txBody>
      </p:sp>
      <p:sp>
        <p:nvSpPr>
          <p:cNvPr id="5" name="TextBox 4">
            <a:extLst>
              <a:ext uri="{FF2B5EF4-FFF2-40B4-BE49-F238E27FC236}">
                <a16:creationId xmlns:a16="http://schemas.microsoft.com/office/drawing/2014/main" id="{9FE981B6-B3A7-4244-8FB7-538308DA6484}"/>
              </a:ext>
            </a:extLst>
          </p:cNvPr>
          <p:cNvSpPr txBox="1"/>
          <p:nvPr/>
        </p:nvSpPr>
        <p:spPr>
          <a:xfrm>
            <a:off x="7086600" y="6490900"/>
            <a:ext cx="2971800" cy="276999"/>
          </a:xfrm>
          <a:prstGeom prst="rect">
            <a:avLst/>
          </a:prstGeom>
          <a:noFill/>
        </p:spPr>
        <p:txBody>
          <a:bodyPr wrap="square" rtlCol="0">
            <a:spAutoFit/>
          </a:bodyPr>
          <a:lstStyle/>
          <a:p>
            <a:pPr algn="r"/>
            <a:r>
              <a:rPr lang="en-US" sz="1200" dirty="0"/>
              <a:t>UFDT Data Reporting Guide Page 1</a:t>
            </a:r>
          </a:p>
        </p:txBody>
      </p:sp>
    </p:spTree>
    <p:extLst>
      <p:ext uri="{BB962C8B-B14F-4D97-AF65-F5344CB8AC3E}">
        <p14:creationId xmlns:p14="http://schemas.microsoft.com/office/powerpoint/2010/main" val="273705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C75B-2BC7-45C0-87FD-0FD379CC4E76}"/>
              </a:ext>
            </a:extLst>
          </p:cNvPr>
          <p:cNvSpPr>
            <a:spLocks noGrp="1"/>
          </p:cNvSpPr>
          <p:nvPr>
            <p:ph type="title"/>
          </p:nvPr>
        </p:nvSpPr>
        <p:spPr/>
        <p:txBody>
          <a:bodyPr/>
          <a:lstStyle/>
          <a:p>
            <a:r>
              <a:rPr lang="en-US" dirty="0"/>
              <a:t>Program Reporting Requirements</a:t>
            </a:r>
          </a:p>
        </p:txBody>
      </p:sp>
      <p:sp>
        <p:nvSpPr>
          <p:cNvPr id="3" name="Content Placeholder 2">
            <a:extLst>
              <a:ext uri="{FF2B5EF4-FFF2-40B4-BE49-F238E27FC236}">
                <a16:creationId xmlns:a16="http://schemas.microsoft.com/office/drawing/2014/main" id="{B680CA88-1E0D-4DC0-A855-D7B7B8D35124}"/>
              </a:ext>
            </a:extLst>
          </p:cNvPr>
          <p:cNvSpPr>
            <a:spLocks noGrp="1"/>
          </p:cNvSpPr>
          <p:nvPr>
            <p:ph idx="1"/>
          </p:nvPr>
        </p:nvSpPr>
        <p:spPr>
          <a:xfrm>
            <a:off x="1117601" y="1524000"/>
            <a:ext cx="10215033" cy="4038600"/>
          </a:xfrm>
        </p:spPr>
        <p:txBody>
          <a:bodyPr/>
          <a:lstStyle/>
          <a:p>
            <a:r>
              <a:rPr lang="en-US" sz="2400" dirty="0"/>
              <a:t>Number of participants who received training</a:t>
            </a:r>
          </a:p>
          <a:p>
            <a:pPr lvl="1"/>
            <a:r>
              <a:rPr lang="en-US" sz="2400" dirty="0"/>
              <a:t>Demographic data that includes race, gender, and position</a:t>
            </a:r>
          </a:p>
          <a:p>
            <a:r>
              <a:rPr lang="en-US" sz="2400" dirty="0"/>
              <a:t>Names and description of trainings selected and used</a:t>
            </a:r>
          </a:p>
          <a:p>
            <a:r>
              <a:rPr lang="en-US" sz="2400" dirty="0"/>
              <a:t>Use of force incidents data in the three previous calendar years</a:t>
            </a:r>
          </a:p>
          <a:p>
            <a:r>
              <a:rPr lang="en-US" sz="2400" dirty="0"/>
              <a:t>Use of force incidents data in each calendar year during pilot</a:t>
            </a:r>
          </a:p>
          <a:p>
            <a:r>
              <a:rPr lang="en-US" sz="2400" dirty="0"/>
              <a:t>Any quantitative and qualitative data, and other metrics </a:t>
            </a:r>
          </a:p>
          <a:p>
            <a:r>
              <a:rPr lang="en-US" sz="2400" dirty="0"/>
              <a:t>Any information to assess training participants’ satisfaction of trainings</a:t>
            </a:r>
          </a:p>
          <a:p>
            <a:r>
              <a:rPr lang="en-US" sz="2400" dirty="0"/>
              <a:t>Expenditure report</a:t>
            </a:r>
          </a:p>
          <a:p>
            <a:endParaRPr lang="en-US" sz="2400" dirty="0"/>
          </a:p>
        </p:txBody>
      </p:sp>
      <p:sp>
        <p:nvSpPr>
          <p:cNvPr id="4" name="Slide Number Placeholder 3">
            <a:extLst>
              <a:ext uri="{FF2B5EF4-FFF2-40B4-BE49-F238E27FC236}">
                <a16:creationId xmlns:a16="http://schemas.microsoft.com/office/drawing/2014/main" id="{BB09AEB7-056A-4469-BBA5-3A68C81B6E39}"/>
              </a:ext>
            </a:extLst>
          </p:cNvPr>
          <p:cNvSpPr>
            <a:spLocks noGrp="1"/>
          </p:cNvSpPr>
          <p:nvPr>
            <p:ph type="sldNum" sz="quarter" idx="4"/>
          </p:nvPr>
        </p:nvSpPr>
        <p:spPr/>
        <p:txBody>
          <a:bodyPr/>
          <a:lstStyle/>
          <a:p>
            <a:fld id="{2C498954-1FAD-4511-87CC-02A7E6114CD3}" type="slidenum">
              <a:rPr lang="en-US" smtClean="0"/>
              <a:pPr/>
              <a:t>6</a:t>
            </a:fld>
            <a:endParaRPr lang="en-US" dirty="0"/>
          </a:p>
        </p:txBody>
      </p:sp>
      <p:sp>
        <p:nvSpPr>
          <p:cNvPr id="5" name="TextBox 4">
            <a:extLst>
              <a:ext uri="{FF2B5EF4-FFF2-40B4-BE49-F238E27FC236}">
                <a16:creationId xmlns:a16="http://schemas.microsoft.com/office/drawing/2014/main" id="{C5880F54-75E8-4B9D-87E5-62C1DE2C89AA}"/>
              </a:ext>
            </a:extLst>
          </p:cNvPr>
          <p:cNvSpPr txBox="1"/>
          <p:nvPr/>
        </p:nvSpPr>
        <p:spPr>
          <a:xfrm>
            <a:off x="7086600" y="6490900"/>
            <a:ext cx="2971800" cy="276999"/>
          </a:xfrm>
          <a:prstGeom prst="rect">
            <a:avLst/>
          </a:prstGeom>
          <a:noFill/>
        </p:spPr>
        <p:txBody>
          <a:bodyPr wrap="square" rtlCol="0">
            <a:spAutoFit/>
          </a:bodyPr>
          <a:lstStyle/>
          <a:p>
            <a:pPr algn="r"/>
            <a:r>
              <a:rPr lang="en-US" sz="1200" dirty="0"/>
              <a:t>UFDT Data Reporting Guide Page 1</a:t>
            </a:r>
          </a:p>
        </p:txBody>
      </p:sp>
    </p:spTree>
    <p:extLst>
      <p:ext uri="{BB962C8B-B14F-4D97-AF65-F5344CB8AC3E}">
        <p14:creationId xmlns:p14="http://schemas.microsoft.com/office/powerpoint/2010/main" val="297080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4199-7906-4309-9881-C87D2E8D840D}"/>
              </a:ext>
            </a:extLst>
          </p:cNvPr>
          <p:cNvSpPr>
            <a:spLocks noGrp="1"/>
          </p:cNvSpPr>
          <p:nvPr>
            <p:ph type="title"/>
          </p:nvPr>
        </p:nvSpPr>
        <p:spPr/>
        <p:txBody>
          <a:bodyPr/>
          <a:lstStyle/>
          <a:p>
            <a:r>
              <a:rPr lang="en-US" dirty="0"/>
              <a:t>UFDT Reports</a:t>
            </a:r>
          </a:p>
        </p:txBody>
      </p:sp>
      <p:sp>
        <p:nvSpPr>
          <p:cNvPr id="3" name="Content Placeholder 2">
            <a:extLst>
              <a:ext uri="{FF2B5EF4-FFF2-40B4-BE49-F238E27FC236}">
                <a16:creationId xmlns:a16="http://schemas.microsoft.com/office/drawing/2014/main" id="{E609AA2A-BBA3-4438-BA66-39594C55A28F}"/>
              </a:ext>
            </a:extLst>
          </p:cNvPr>
          <p:cNvSpPr>
            <a:spLocks noGrp="1"/>
          </p:cNvSpPr>
          <p:nvPr>
            <p:ph idx="1"/>
          </p:nvPr>
        </p:nvSpPr>
        <p:spPr/>
        <p:txBody>
          <a:bodyPr/>
          <a:lstStyle/>
          <a:p>
            <a:r>
              <a:rPr lang="en-US" dirty="0"/>
              <a:t>Baseline Data Report</a:t>
            </a:r>
          </a:p>
          <a:p>
            <a:r>
              <a:rPr lang="en-US" dirty="0"/>
              <a:t>Annual Data Report</a:t>
            </a:r>
          </a:p>
          <a:p>
            <a:pPr lvl="1"/>
            <a:r>
              <a:rPr lang="en-US" dirty="0"/>
              <a:t>Expenditure Report</a:t>
            </a:r>
          </a:p>
        </p:txBody>
      </p:sp>
      <p:sp>
        <p:nvSpPr>
          <p:cNvPr id="4" name="Slide Number Placeholder 3">
            <a:extLst>
              <a:ext uri="{FF2B5EF4-FFF2-40B4-BE49-F238E27FC236}">
                <a16:creationId xmlns:a16="http://schemas.microsoft.com/office/drawing/2014/main" id="{03267C26-DA1B-463A-8163-BB355CED9E31}"/>
              </a:ext>
            </a:extLst>
          </p:cNvPr>
          <p:cNvSpPr>
            <a:spLocks noGrp="1"/>
          </p:cNvSpPr>
          <p:nvPr>
            <p:ph type="sldNum" sz="quarter" idx="4"/>
          </p:nvPr>
        </p:nvSpPr>
        <p:spPr/>
        <p:txBody>
          <a:bodyPr/>
          <a:lstStyle/>
          <a:p>
            <a:fld id="{2C498954-1FAD-4511-87CC-02A7E6114CD3}" type="slidenum">
              <a:rPr lang="en-US" smtClean="0"/>
              <a:pPr/>
              <a:t>7</a:t>
            </a:fld>
            <a:endParaRPr lang="en-US" dirty="0"/>
          </a:p>
        </p:txBody>
      </p:sp>
      <p:sp>
        <p:nvSpPr>
          <p:cNvPr id="5" name="TextBox 4">
            <a:extLst>
              <a:ext uri="{FF2B5EF4-FFF2-40B4-BE49-F238E27FC236}">
                <a16:creationId xmlns:a16="http://schemas.microsoft.com/office/drawing/2014/main" id="{649C787B-D59C-4328-944B-B57667CF41E1}"/>
              </a:ext>
            </a:extLst>
          </p:cNvPr>
          <p:cNvSpPr txBox="1"/>
          <p:nvPr/>
        </p:nvSpPr>
        <p:spPr>
          <a:xfrm>
            <a:off x="7086600" y="6490900"/>
            <a:ext cx="2971800" cy="276999"/>
          </a:xfrm>
          <a:prstGeom prst="rect">
            <a:avLst/>
          </a:prstGeom>
          <a:noFill/>
        </p:spPr>
        <p:txBody>
          <a:bodyPr wrap="square" rtlCol="0">
            <a:spAutoFit/>
          </a:bodyPr>
          <a:lstStyle/>
          <a:p>
            <a:pPr algn="r"/>
            <a:r>
              <a:rPr lang="en-US" sz="1200" dirty="0"/>
              <a:t>UFDT Data Reporting Guide Page 2</a:t>
            </a:r>
          </a:p>
        </p:txBody>
      </p:sp>
    </p:spTree>
    <p:extLst>
      <p:ext uri="{BB962C8B-B14F-4D97-AF65-F5344CB8AC3E}">
        <p14:creationId xmlns:p14="http://schemas.microsoft.com/office/powerpoint/2010/main" val="182898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9EB1-283A-49A3-B72F-908DEB5FE947}"/>
              </a:ext>
            </a:extLst>
          </p:cNvPr>
          <p:cNvSpPr>
            <a:spLocks noGrp="1"/>
          </p:cNvSpPr>
          <p:nvPr>
            <p:ph type="title"/>
          </p:nvPr>
        </p:nvSpPr>
        <p:spPr/>
        <p:txBody>
          <a:bodyPr/>
          <a:lstStyle/>
          <a:p>
            <a:r>
              <a:rPr lang="en-US" dirty="0"/>
              <a:t>UFDT Report Deadlines</a:t>
            </a:r>
          </a:p>
        </p:txBody>
      </p:sp>
      <p:sp>
        <p:nvSpPr>
          <p:cNvPr id="4" name="Slide Number Placeholder 3">
            <a:extLst>
              <a:ext uri="{FF2B5EF4-FFF2-40B4-BE49-F238E27FC236}">
                <a16:creationId xmlns:a16="http://schemas.microsoft.com/office/drawing/2014/main" id="{7440C631-6210-40FF-8C55-7F977242B7D7}"/>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C498954-1FAD-4511-87CC-02A7E6114CD3}" type="slidenum">
              <a:rPr kumimoji="0" lang="en-US" sz="1200" b="1" i="0" u="none" strike="noStrike" kern="1200" cap="none" spc="80" normalizeH="0" baseline="0" noProof="0" smtClean="0">
                <a:ln>
                  <a:noFill/>
                </a:ln>
                <a:solidFill>
                  <a:srgbClr val="DACDAE"/>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80" normalizeH="0" baseline="0" noProof="0" dirty="0">
              <a:ln>
                <a:noFill/>
              </a:ln>
              <a:solidFill>
                <a:srgbClr val="DACDAE"/>
              </a:solidFill>
              <a:effectLst/>
              <a:uLnTx/>
              <a:uFillTx/>
              <a:latin typeface="Arial" pitchFamily="34" charset="0"/>
              <a:ea typeface="+mn-ea"/>
              <a:cs typeface="Arial" pitchFamily="34" charset="0"/>
            </a:endParaRPr>
          </a:p>
        </p:txBody>
      </p:sp>
      <p:pic>
        <p:nvPicPr>
          <p:cNvPr id="5" name="Picture 4">
            <a:extLst>
              <a:ext uri="{FF2B5EF4-FFF2-40B4-BE49-F238E27FC236}">
                <a16:creationId xmlns:a16="http://schemas.microsoft.com/office/drawing/2014/main" id="{EA829B6A-1D42-46A3-B0F3-BEE99E823CCD}"/>
              </a:ext>
            </a:extLst>
          </p:cNvPr>
          <p:cNvPicPr>
            <a:picLocks noChangeAspect="1"/>
          </p:cNvPicPr>
          <p:nvPr/>
        </p:nvPicPr>
        <p:blipFill>
          <a:blip r:embed="rId2"/>
          <a:stretch>
            <a:fillRect/>
          </a:stretch>
        </p:blipFill>
        <p:spPr>
          <a:xfrm>
            <a:off x="1295400" y="1219200"/>
            <a:ext cx="9601200" cy="4602567"/>
          </a:xfrm>
          <a:prstGeom prst="rect">
            <a:avLst/>
          </a:prstGeom>
        </p:spPr>
      </p:pic>
      <p:sp>
        <p:nvSpPr>
          <p:cNvPr id="6" name="TextBox 5">
            <a:extLst>
              <a:ext uri="{FF2B5EF4-FFF2-40B4-BE49-F238E27FC236}">
                <a16:creationId xmlns:a16="http://schemas.microsoft.com/office/drawing/2014/main" id="{2F383F91-A87C-483C-97CC-53902C5C5195}"/>
              </a:ext>
            </a:extLst>
          </p:cNvPr>
          <p:cNvSpPr txBox="1"/>
          <p:nvPr/>
        </p:nvSpPr>
        <p:spPr>
          <a:xfrm>
            <a:off x="7086600" y="6490900"/>
            <a:ext cx="2971800" cy="276999"/>
          </a:xfrm>
          <a:prstGeom prst="rect">
            <a:avLst/>
          </a:prstGeom>
          <a:noFill/>
        </p:spPr>
        <p:txBody>
          <a:bodyPr wrap="square" rtlCol="0">
            <a:spAutoFit/>
          </a:bodyPr>
          <a:lstStyle/>
          <a:p>
            <a:pPr algn="r"/>
            <a:r>
              <a:rPr lang="en-US" sz="1200" dirty="0"/>
              <a:t>UFDT Data Reporting Guide Pages 2-3</a:t>
            </a:r>
          </a:p>
        </p:txBody>
      </p:sp>
    </p:spTree>
    <p:extLst>
      <p:ext uri="{BB962C8B-B14F-4D97-AF65-F5344CB8AC3E}">
        <p14:creationId xmlns:p14="http://schemas.microsoft.com/office/powerpoint/2010/main" val="235882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AFBB59-AC29-482E-BA5D-9E90A5CB34B1}"/>
              </a:ext>
            </a:extLst>
          </p:cNvPr>
          <p:cNvSpPr>
            <a:spLocks noGrp="1"/>
          </p:cNvSpPr>
          <p:nvPr>
            <p:ph type="ctrTitle"/>
          </p:nvPr>
        </p:nvSpPr>
        <p:spPr>
          <a:xfrm>
            <a:off x="0" y="3048000"/>
            <a:ext cx="12192000" cy="762000"/>
          </a:xfrm>
        </p:spPr>
        <p:txBody>
          <a:bodyPr/>
          <a:lstStyle/>
          <a:p>
            <a:r>
              <a:rPr lang="en-US" dirty="0"/>
              <a:t>UFDT Reporting Requirements </a:t>
            </a:r>
            <a:br>
              <a:rPr lang="en-US" dirty="0"/>
            </a:br>
            <a:r>
              <a:rPr lang="en-US" dirty="0"/>
              <a:t>and Reports</a:t>
            </a:r>
            <a:br>
              <a:rPr lang="en-US" dirty="0"/>
            </a:br>
            <a:br>
              <a:rPr lang="en-US" dirty="0"/>
            </a:br>
            <a:r>
              <a:rPr lang="en-US" dirty="0"/>
              <a:t>Questions?</a:t>
            </a:r>
          </a:p>
        </p:txBody>
      </p:sp>
      <p:sp>
        <p:nvSpPr>
          <p:cNvPr id="4" name="Slide Number Placeholder 3">
            <a:extLst>
              <a:ext uri="{FF2B5EF4-FFF2-40B4-BE49-F238E27FC236}">
                <a16:creationId xmlns:a16="http://schemas.microsoft.com/office/drawing/2014/main" id="{9317009D-2427-4DD8-92AE-96126391BDD2}"/>
              </a:ext>
            </a:extLst>
          </p:cNvPr>
          <p:cNvSpPr>
            <a:spLocks noGrp="1"/>
          </p:cNvSpPr>
          <p:nvPr>
            <p:ph type="sldNum" sz="quarter" idx="4"/>
          </p:nvPr>
        </p:nvSpPr>
        <p:spPr/>
        <p:txBody>
          <a:bodyPr/>
          <a:lstStyle/>
          <a:p>
            <a:fld id="{2C498954-1FAD-4511-87CC-02A7E6114CD3}" type="slidenum">
              <a:rPr lang="en-US" smtClean="0"/>
              <a:pPr/>
              <a:t>9</a:t>
            </a:fld>
            <a:endParaRPr lang="en-US" dirty="0"/>
          </a:p>
        </p:txBody>
      </p:sp>
    </p:spTree>
    <p:extLst>
      <p:ext uri="{BB962C8B-B14F-4D97-AF65-F5344CB8AC3E}">
        <p14:creationId xmlns:p14="http://schemas.microsoft.com/office/powerpoint/2010/main" val="1364371391"/>
      </p:ext>
    </p:extLst>
  </p:cSld>
  <p:clrMapOvr>
    <a:masterClrMapping/>
  </p:clrMapOvr>
</p:sld>
</file>

<file path=ppt/theme/theme1.xml><?xml version="1.0" encoding="utf-8"?>
<a:theme xmlns:a="http://schemas.openxmlformats.org/drawingml/2006/main" name="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BSSC_PPT</Template>
  <TotalTime>35973</TotalTime>
  <Words>554</Words>
  <Application>Microsoft Office PowerPoint</Application>
  <PresentationFormat>Widescreen</PresentationFormat>
  <Paragraphs>82</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 Unicode MS</vt:lpstr>
      <vt:lpstr>Arial</vt:lpstr>
      <vt:lpstr>Arial Rounded MT Bold</vt:lpstr>
      <vt:lpstr>Times New Roman</vt:lpstr>
      <vt:lpstr>Wingdings</vt:lpstr>
      <vt:lpstr>Axis</vt:lpstr>
      <vt:lpstr>Use of Force and De-escalation Training Pilot Program</vt:lpstr>
      <vt:lpstr>Agenda</vt:lpstr>
      <vt:lpstr>INTRODUCTIONS</vt:lpstr>
      <vt:lpstr>Program Background</vt:lpstr>
      <vt:lpstr>Program Description</vt:lpstr>
      <vt:lpstr>Program Reporting Requirements</vt:lpstr>
      <vt:lpstr>UFDT Reports</vt:lpstr>
      <vt:lpstr>UFDT Report Deadlines</vt:lpstr>
      <vt:lpstr>UFDT Reporting Requirements  and Reports  Questions?</vt:lpstr>
      <vt:lpstr>UFDT Baseline Data Report Demo</vt:lpstr>
      <vt:lpstr>UFDT Baseline Data Report  Questions?</vt:lpstr>
      <vt:lpstr>UFDT Annual Data Report Demo</vt:lpstr>
      <vt:lpstr>UFDT Annual Data Report  Questions?</vt:lpstr>
      <vt:lpstr>UFDT Expenditure Report</vt:lpstr>
      <vt:lpstr>Technical Assistance</vt:lpstr>
    </vt:vector>
  </TitlesOfParts>
  <Company>Board of Corrections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Jail Inspections</dc:title>
  <dc:creator>State of California</dc:creator>
  <cp:lastModifiedBy>Lee, Michael@BSCC</cp:lastModifiedBy>
  <cp:revision>884</cp:revision>
  <cp:lastPrinted>2022-10-17T16:50:26Z</cp:lastPrinted>
  <dcterms:created xsi:type="dcterms:W3CDTF">2004-07-23T17:23:32Z</dcterms:created>
  <dcterms:modified xsi:type="dcterms:W3CDTF">2023-05-17T19:20:49Z</dcterms:modified>
</cp:coreProperties>
</file>